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harts/chart12.xml" ContentType="application/vnd.openxmlformats-officedocument.drawingml.chart+xml"/>
  <Override PartName="/ppt/media/image58.png" ContentType="image/png"/>
  <Override PartName="/ppt/media/image56.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9.jpeg" ContentType="image/jpeg"/>
  <Override PartName="/ppt/media/image47.png" ContentType="image/png"/>
  <Override PartName="/ppt/media/image46.jpeg" ContentType="image/jpeg"/>
  <Override PartName="/ppt/media/image45.png" ContentType="image/png"/>
  <Override PartName="/ppt/media/image44.png" ContentType="image/png"/>
  <Override PartName="/ppt/media/image43.png" ContentType="image/png"/>
  <Override PartName="/ppt/media/image42.jpeg" ContentType="image/jpeg"/>
  <Override PartName="/ppt/media/image41.png" ContentType="image/png"/>
  <Override PartName="/ppt/media/image40.png" ContentType="image/png"/>
  <Override PartName="/ppt/media/image15.png" ContentType="image/png"/>
  <Override PartName="/ppt/media/image38.png" ContentType="image/png"/>
  <Override PartName="/ppt/media/image13.png" ContentType="image/png"/>
  <Override PartName="/ppt/media/image37.png" ContentType="image/png"/>
  <Override PartName="/ppt/media/image12.png" ContentType="image/png"/>
  <Override PartName="/ppt/media/image2.jpeg" ContentType="image/jpeg"/>
  <Override PartName="/ppt/media/image1.jpeg" ContentType="image/jpeg"/>
  <Override PartName="/ppt/media/image8.jpeg" ContentType="image/jpeg"/>
  <Override PartName="/ppt/media/image11.png" ContentType="image/png"/>
  <Override PartName="/ppt/media/image3.jpeg" ContentType="image/jpeg"/>
  <Override PartName="/ppt/media/image14.png" ContentType="image/png"/>
  <Override PartName="/ppt/media/image4.jpeg" ContentType="image/jpeg"/>
  <Override PartName="/ppt/media/image5.jpeg" ContentType="image/jpeg"/>
  <Override PartName="/ppt/media/image16.png" ContentType="image/png"/>
  <Override PartName="/ppt/media/image6.jpeg" ContentType="image/jpeg"/>
  <Override PartName="/ppt/media/image17.png" ContentType="image/png"/>
  <Override PartName="/ppt/media/image18.png" ContentType="image/png"/>
  <Override PartName="/ppt/media/image19.png" ContentType="image/png"/>
  <Override PartName="/ppt/media/image21.png" ContentType="image/png"/>
  <Override PartName="/ppt/media/image48.png" ContentType="image/png"/>
  <Override PartName="/ppt/media/image23.png" ContentType="image/png"/>
  <Override PartName="/ppt/media/image24.png" ContentType="image/png"/>
  <Override PartName="/ppt/media/image25.png" ContentType="image/png"/>
  <Override PartName="/ppt/media/image7.jpeg" ContentType="image/jpeg"/>
  <Override PartName="/ppt/media/image26.png" ContentType="image/png"/>
  <Override PartName="/ppt/media/image27.png" ContentType="image/png"/>
  <Override PartName="/ppt/media/image28.png" ContentType="image/png"/>
  <Override PartName="/ppt/media/image55.png" ContentType="image/png"/>
  <Override PartName="/ppt/media/image30.png" ContentType="image/png"/>
  <Override PartName="/ppt/media/image57.png" ContentType="image/png"/>
  <Override PartName="/ppt/media/image32.png" ContentType="image/png"/>
  <Override PartName="/ppt/media/image59.png" ContentType="image/png"/>
  <Override PartName="/ppt/media/image34.png" ContentType="image/png"/>
  <Override PartName="/ppt/media/image35.png" ContentType="image/png"/>
  <Override PartName="/ppt/media/image10.jpeg" ContentType="image/jpeg"/>
  <Override PartName="/ppt/media/image9.png" ContentType="image/png"/>
  <Override PartName="/ppt/media/image20.jpeg" ContentType="image/jpeg"/>
  <Override PartName="/ppt/media/image22.jpeg" ContentType="image/jpeg"/>
  <Override PartName="/ppt/media/image31.jpeg" ContentType="image/jpeg"/>
  <Override PartName="/ppt/media/image39.jpeg" ContentType="image/jpeg"/>
  <Override PartName="/ppt/media/image33.jpeg" ContentType="image/jpeg"/>
  <Override PartName="/ppt/media/image29.png" ContentType="image/png"/>
  <Override PartName="/ppt/media/image36.jpeg" ContentType="image/jpeg"/>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
</Relationships>
</file>

<file path=ppt/charts/chart12.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862" spc="-1" strike="noStrike">
                <a:solidFill>
                  <a:srgbClr val="595959"/>
                </a:solidFill>
                <a:latin typeface="Speak Pro"/>
              </a:defRPr>
            </a:pPr>
            <a:r>
              <a:rPr b="0" sz="1862" spc="-1" strike="noStrike">
                <a:solidFill>
                  <a:srgbClr val="595959"/>
                </a:solidFill>
                <a:latin typeface="Speak Pro"/>
              </a:rPr>
              <a:t>Series 1</a:t>
            </a:r>
          </a:p>
        </c:rich>
      </c:tx>
      <c:overlay val="0"/>
      <c:spPr>
        <a:noFill/>
        <a:ln>
          <a:noFill/>
        </a:ln>
      </c:spPr>
    </c:title>
    <c:autoTitleDeleted val="0"/>
    <c:plotArea>
      <c:barChart>
        <c:barDir val="col"/>
        <c:grouping val="clustered"/>
        <c:varyColors val="0"/>
        <c:ser>
          <c:idx val="0"/>
          <c:order val="0"/>
          <c:tx>
            <c:strRef>
              <c:f>label 0</c:f>
              <c:strCache>
                <c:ptCount val="1"/>
                <c:pt idx="0">
                  <c:v>Series 1</c:v>
                </c:pt>
              </c:strCache>
            </c:strRef>
          </c:tx>
          <c:spPr>
            <a:solidFill>
              <a:srgbClr val="3b2cac"/>
            </a:solidFill>
            <a:ln>
              <a:noFill/>
            </a:ln>
          </c:spPr>
          <c:invertIfNegative val="0"/>
          <c:dPt>
            <c:idx val="0"/>
            <c:invertIfNegative val="0"/>
            <c:spPr>
              <a:solidFill>
                <a:srgbClr val="ffcd6b"/>
              </a:solidFill>
              <a:ln>
                <a:noFill/>
              </a:ln>
            </c:spPr>
          </c:dPt>
          <c:dPt>
            <c:idx val="1"/>
            <c:invertIfNegative val="0"/>
            <c:spPr>
              <a:solidFill>
                <a:srgbClr val="fff5e1"/>
              </a:solidFill>
              <a:ln>
                <a:noFill/>
              </a:ln>
            </c:spPr>
          </c:dPt>
          <c:dPt>
            <c:idx val="2"/>
            <c:invertIfNegative val="0"/>
            <c:spPr>
              <a:solidFill>
                <a:srgbClr val="ffcd6b"/>
              </a:solidFill>
              <a:ln>
                <a:noFill/>
              </a:ln>
            </c:spPr>
          </c:dPt>
          <c:dPt>
            <c:idx val="3"/>
            <c:invertIfNegative val="0"/>
            <c:spPr>
              <a:solidFill>
                <a:srgbClr val="fff5e1"/>
              </a:solidFill>
              <a:ln>
                <a:noFill/>
              </a:ln>
            </c:spPr>
          </c:dPt>
          <c:dPt>
            <c:idx val="4"/>
            <c:invertIfNegative val="0"/>
            <c:spPr>
              <a:solidFill>
                <a:srgbClr val="ffcd6b"/>
              </a:solidFill>
              <a:ln>
                <a:noFill/>
              </a:ln>
            </c:spPr>
          </c:dPt>
          <c:dLbls>
            <c:numFmt formatCode="General" sourceLinked="1"/>
            <c:dLbl>
              <c:idx val="0"/>
              <c:dLblPos val="outEnd"/>
              <c:showLegendKey val="0"/>
              <c:showVal val="0"/>
              <c:showCatName val="0"/>
              <c:showSerName val="0"/>
              <c:showPercent val="0"/>
            </c:dLbl>
            <c:dLbl>
              <c:idx val="1"/>
              <c:dLblPos val="outEnd"/>
              <c:showLegendKey val="0"/>
              <c:showVal val="0"/>
              <c:showCatName val="0"/>
              <c:showSerName val="0"/>
              <c:showPercent val="0"/>
            </c:dLbl>
            <c:dLbl>
              <c:idx val="2"/>
              <c:dLblPos val="outEnd"/>
              <c:showLegendKey val="0"/>
              <c:showVal val="0"/>
              <c:showCatName val="0"/>
              <c:showSerName val="0"/>
              <c:showPercent val="0"/>
            </c:dLbl>
            <c:dLbl>
              <c:idx val="3"/>
              <c:dLblPos val="outEnd"/>
              <c:showLegendKey val="0"/>
              <c:showVal val="0"/>
              <c:showCatName val="0"/>
              <c:showSerName val="0"/>
              <c:showPercent val="0"/>
            </c:dLbl>
            <c:dLbl>
              <c:idx val="4"/>
              <c:dLblPos val="outEnd"/>
              <c:showLegendKey val="0"/>
              <c:showVal val="0"/>
              <c:showCatName val="0"/>
              <c:showSerName val="0"/>
              <c:showPercent val="0"/>
            </c:dLbl>
            <c:dLblPos val="outEnd"/>
            <c:showLegendKey val="0"/>
            <c:showVal val="0"/>
            <c:showCatName val="0"/>
            <c:showSerName val="0"/>
            <c:showPercent val="0"/>
            <c:showLeaderLines val="0"/>
          </c:dLbls>
          <c:cat>
            <c:strRef>
              <c:f>categories</c:f>
              <c:strCache>
                <c:ptCount val="5"/>
                <c:pt idx="0">
                  <c:v>20XX</c:v>
                </c:pt>
                <c:pt idx="1">
                  <c:v>20XX</c:v>
                </c:pt>
                <c:pt idx="2">
                  <c:v>20XX</c:v>
                </c:pt>
                <c:pt idx="3">
                  <c:v>20XX</c:v>
                </c:pt>
                <c:pt idx="4">
                  <c:v>20XX</c:v>
                </c:pt>
              </c:strCache>
            </c:strRef>
          </c:cat>
          <c:val>
            <c:numRef>
              <c:f>0</c:f>
              <c:numCache>
                <c:formatCode>General</c:formatCode>
                <c:ptCount val="5"/>
                <c:pt idx="0">
                  <c:v>10000</c:v>
                </c:pt>
                <c:pt idx="1">
                  <c:v>20000</c:v>
                </c:pt>
                <c:pt idx="2">
                  <c:v>30000</c:v>
                </c:pt>
                <c:pt idx="3">
                  <c:v>40000</c:v>
                </c:pt>
                <c:pt idx="4">
                  <c:v>50000</c:v>
                </c:pt>
              </c:numCache>
            </c:numRef>
          </c:val>
        </c:ser>
        <c:gapWidth val="67"/>
        <c:overlap val="-29"/>
        <c:axId val="780856"/>
        <c:axId val="72619702"/>
      </c:barChart>
      <c:catAx>
        <c:axId val="780856"/>
        <c:scaling>
          <c:orientation val="minMax"/>
        </c:scaling>
        <c:delete val="0"/>
        <c:axPos val="b"/>
        <c:numFmt formatCode="MM/DD/YYYY" sourceLinked="1"/>
        <c:majorTickMark val="none"/>
        <c:minorTickMark val="none"/>
        <c:tickLblPos val="nextTo"/>
        <c:spPr>
          <a:ln w="9360">
            <a:solidFill>
              <a:srgbClr val="ffcd6b"/>
            </a:solidFill>
            <a:round/>
          </a:ln>
        </c:spPr>
        <c:txPr>
          <a:bodyPr/>
          <a:lstStyle/>
          <a:p>
            <a:pPr>
              <a:defRPr b="0" sz="1200" spc="-1" strike="noStrike">
                <a:solidFill>
                  <a:srgbClr val="ffcd6b"/>
                </a:solidFill>
                <a:latin typeface="Speak Pro"/>
              </a:defRPr>
            </a:pPr>
          </a:p>
        </c:txPr>
        <c:crossAx val="72619702"/>
        <c:crosses val="autoZero"/>
        <c:auto val="1"/>
        <c:lblAlgn val="ctr"/>
        <c:lblOffset val="100"/>
      </c:catAx>
      <c:valAx>
        <c:axId val="72619702"/>
        <c:scaling>
          <c:orientation val="minMax"/>
          <c:max val="50000"/>
        </c:scaling>
        <c:delete val="0"/>
        <c:axPos val="l"/>
        <c:majorGridlines>
          <c:spPr>
            <a:ln w="6480">
              <a:solidFill>
                <a:srgbClr val="f2f2f2"/>
              </a:solidFill>
              <a:round/>
            </a:ln>
          </c:spPr>
        </c:majorGridlines>
        <c:numFmt formatCode="General" sourceLinked="0"/>
        <c:majorTickMark val="none"/>
        <c:minorTickMark val="none"/>
        <c:tickLblPos val="nextTo"/>
        <c:spPr>
          <a:ln w="6480">
            <a:solidFill>
              <a:srgbClr val="ffcd6b"/>
            </a:solidFill>
            <a:round/>
          </a:ln>
        </c:spPr>
        <c:txPr>
          <a:bodyPr/>
          <a:lstStyle/>
          <a:p>
            <a:pPr>
              <a:defRPr b="0" i="1" sz="1200" spc="-1" strike="noStrike">
                <a:solidFill>
                  <a:srgbClr val="ffcd6b"/>
                </a:solidFill>
                <a:latin typeface="Speak Pro"/>
              </a:defRPr>
            </a:pPr>
          </a:p>
        </c:txPr>
        <c:crossAx val="780856"/>
        <c:crosses val="autoZero"/>
        <c:majorUnit val="10000"/>
      </c:valAx>
      <c:spPr>
        <a:noFill/>
        <a:ln>
          <a:noFill/>
        </a:ln>
      </c:spPr>
    </c:plotArea>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3"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4"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21"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22"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4"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26"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27"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28"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30"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31"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32"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34"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35"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36"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38"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39"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41"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42"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43"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44"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46"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47"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48"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49"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50"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51"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6"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7"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8"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9"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1"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2"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3"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4"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5"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6"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60"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62"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64"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65"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69"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70"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71"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2"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73"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74"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75"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77"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78"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79"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81"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82"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84"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85"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86"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87"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89"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90"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91"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92"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93"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94"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6"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07"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09"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11"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12"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4"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4"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16"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17"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18"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20"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21"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22"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24"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25"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26"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28"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29"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31"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32"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33"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34"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36"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37"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38"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39"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40"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41"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59"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61"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6"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7"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63"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64"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6"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68"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69"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70"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72"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73"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74"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76"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77"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78"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80"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81"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83"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84"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85"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86"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88"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89"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90"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91"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92"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93"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05"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07"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09"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10"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14"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15"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16"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18"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19"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20"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22"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23"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24"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26"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27"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29"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0"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1"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2"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34"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5"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6"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7"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8"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9"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6"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57"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59"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61"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62"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4"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66"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67"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68"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70"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71"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72"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74"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75"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76"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1"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2"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78"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79"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81"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82"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83"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84"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86"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87"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88"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89"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90"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91"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06"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08"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10"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11"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2"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3"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15"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16"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17"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5"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6"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7"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19"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20"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21"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23"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24"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25"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27"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28"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30"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31"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32"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33"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35"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36"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37"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38"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39"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40"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1"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72"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74"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76"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77"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9"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0"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1"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9"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81"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82"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83"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85"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86"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87"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89"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90"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91"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93"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94"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96"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97"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98"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99"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01"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02"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03"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04"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05"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06"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6"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17"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19"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5.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6.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7.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8.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0" y="0"/>
            <a:ext cx="12191760" cy="4250880"/>
          </a:xfrm>
          <a:prstGeom prst="rect">
            <a:avLst/>
          </a:prstGeom>
        </p:spPr>
        <p:txBody>
          <a:bodyPr lIns="90000" rIns="90000" tIns="45000" bIns="45000" anchor="ctr"/>
          <a:p>
            <a:pPr algn="ctr">
              <a:lnSpc>
                <a:spcPct val="100000"/>
              </a:lnSpc>
            </a:pPr>
            <a:r>
              <a:rPr b="0" lang="en-US" sz="1500" spc="-1" strike="noStrike">
                <a:solidFill>
                  <a:srgbClr val="000000"/>
                </a:solidFill>
                <a:latin typeface="Speak Pro"/>
              </a:rPr>
              <a:t>Click icon to add picture</a:t>
            </a:r>
            <a:endParaRPr b="0" lang="en-US" sz="1500" spc="-1" strike="noStrike">
              <a:solidFill>
                <a:srgbClr val="000000"/>
              </a:solidFill>
              <a:latin typeface="Speak Pro"/>
            </a:endParaRPr>
          </a:p>
        </p:txBody>
      </p:sp>
      <p:sp>
        <p:nvSpPr>
          <p:cNvPr id="1" name="CustomShape 2"/>
          <p:cNvSpPr/>
          <p:nvPr/>
        </p:nvSpPr>
        <p:spPr>
          <a:xfrm>
            <a:off x="0" y="4251240"/>
            <a:ext cx="12191760" cy="260640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1838880" y="6072480"/>
            <a:ext cx="630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3" name="PlaceHolder 4"/>
          <p:cNvSpPr>
            <a:spLocks noGrp="1"/>
          </p:cNvSpPr>
          <p:nvPr>
            <p:ph type="title"/>
          </p:nvPr>
        </p:nvSpPr>
        <p:spPr>
          <a:xfrm>
            <a:off x="1694160" y="4626720"/>
            <a:ext cx="4626360" cy="1388880"/>
          </a:xfrm>
          <a:prstGeom prst="rect">
            <a:avLst/>
          </a:prstGeom>
        </p:spPr>
        <p:txBody>
          <a:bodyPr anchor="b">
            <a:normAutofit/>
          </a:bodyPr>
          <a:p>
            <a:pPr>
              <a:lnSpc>
                <a:spcPct val="90000"/>
              </a:lnSpc>
            </a:pPr>
            <a:r>
              <a:rPr b="1" lang="en-US" sz="4000" spc="-1" strike="noStrike">
                <a:solidFill>
                  <a:srgbClr val="ffffff"/>
                </a:solidFill>
                <a:latin typeface="Avenir Next LT Pro"/>
              </a:rPr>
              <a:t>P</a:t>
            </a:r>
            <a:r>
              <a:rPr b="1" lang="en-US" sz="4000" spc="-1" strike="noStrike">
                <a:solidFill>
                  <a:srgbClr val="ffffff"/>
                </a:solidFill>
                <a:latin typeface="Avenir Next LT Pro"/>
              </a:rPr>
              <a:t>I</a:t>
            </a:r>
            <a:r>
              <a:rPr b="1" lang="en-US" sz="4000" spc="-1" strike="noStrike">
                <a:solidFill>
                  <a:srgbClr val="ffffff"/>
                </a:solidFill>
                <a:latin typeface="Avenir Next LT Pro"/>
              </a:rPr>
              <a:t>C</a:t>
            </a:r>
            <a:r>
              <a:rPr b="1" lang="en-US" sz="4000" spc="-1" strike="noStrike">
                <a:solidFill>
                  <a:srgbClr val="ffffff"/>
                </a:solidFill>
                <a:latin typeface="Avenir Next LT Pro"/>
              </a:rPr>
              <a:t>T</a:t>
            </a:r>
            <a:r>
              <a:rPr b="1" lang="en-US" sz="4000" spc="-1" strike="noStrike">
                <a:solidFill>
                  <a:srgbClr val="ffffff"/>
                </a:solidFill>
                <a:latin typeface="Avenir Next LT Pro"/>
              </a:rPr>
              <a:t>U</a:t>
            </a:r>
            <a:r>
              <a:rPr b="1" lang="en-US" sz="4000" spc="-1" strike="noStrike">
                <a:solidFill>
                  <a:srgbClr val="ffffff"/>
                </a:solidFill>
                <a:latin typeface="Avenir Next LT Pro"/>
              </a:rPr>
              <a:t>R</a:t>
            </a:r>
            <a:r>
              <a:rPr b="1" lang="en-US" sz="4000" spc="-1" strike="noStrike">
                <a:solidFill>
                  <a:srgbClr val="ffffff"/>
                </a:solidFill>
                <a:latin typeface="Avenir Next LT Pro"/>
              </a:rPr>
              <a:t>E</a:t>
            </a:r>
            <a:br/>
            <a:r>
              <a:rPr b="1" lang="en-US" sz="4000" spc="-1" strike="noStrike">
                <a:solidFill>
                  <a:srgbClr val="ffffff"/>
                </a:solidFill>
                <a:latin typeface="Avenir Next LT Pro"/>
              </a:rPr>
              <a:t>S</a:t>
            </a:r>
            <a:r>
              <a:rPr b="1" lang="en-US" sz="4000" spc="-1" strike="noStrike">
                <a:solidFill>
                  <a:srgbClr val="ffffff"/>
                </a:solidFill>
                <a:latin typeface="Avenir Next LT Pro"/>
              </a:rPr>
              <a:t>L</a:t>
            </a:r>
            <a:r>
              <a:rPr b="1" lang="en-US" sz="4000" spc="-1" strike="noStrike">
                <a:solidFill>
                  <a:srgbClr val="ffffff"/>
                </a:solidFill>
                <a:latin typeface="Avenir Next LT Pro"/>
              </a:rPr>
              <a:t>I</a:t>
            </a:r>
            <a:r>
              <a:rPr b="1" lang="en-US" sz="4000" spc="-1" strike="noStrike">
                <a:solidFill>
                  <a:srgbClr val="ffffff"/>
                </a:solidFill>
                <a:latin typeface="Avenir Next LT Pro"/>
              </a:rPr>
              <a:t>D</a:t>
            </a:r>
            <a:r>
              <a:rPr b="1" lang="en-US" sz="4000" spc="-1" strike="noStrike">
                <a:solidFill>
                  <a:srgbClr val="ffffff"/>
                </a:solidFill>
                <a:latin typeface="Avenir Next LT Pro"/>
              </a:rPr>
              <a:t>E</a:t>
            </a:r>
            <a:endParaRPr b="0" lang="en-US" sz="4000" spc="-1" strike="noStrike">
              <a:solidFill>
                <a:srgbClr val="000000"/>
              </a:solidFill>
              <a:latin typeface="Speak Pro"/>
            </a:endParaRPr>
          </a:p>
        </p:txBody>
      </p:sp>
      <p:sp>
        <p:nvSpPr>
          <p:cNvPr id="4" name="PlaceHolder 5"/>
          <p:cNvSpPr>
            <a:spLocks noGrp="1"/>
          </p:cNvSpPr>
          <p:nvPr>
            <p:ph type="dt"/>
          </p:nvPr>
        </p:nvSpPr>
        <p:spPr>
          <a:xfrm>
            <a:off x="4724280" y="6187680"/>
            <a:ext cx="2742840" cy="364680"/>
          </a:xfrm>
          <a:prstGeom prst="rect">
            <a:avLst/>
          </a:prstGeom>
        </p:spPr>
        <p:txBody>
          <a:bodyPr anchor="ctr"/>
          <a:p>
            <a:pPr>
              <a:lnSpc>
                <a:spcPct val="100000"/>
              </a:lnSpc>
            </a:pPr>
            <a:fld id="{A8F42CED-B364-41EE-BC6E-C72672B3D9AD}"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5" name="PlaceHolder 6"/>
          <p:cNvSpPr>
            <a:spLocks noGrp="1"/>
          </p:cNvSpPr>
          <p:nvPr>
            <p:ph type="ftr"/>
          </p:nvPr>
        </p:nvSpPr>
        <p:spPr>
          <a:xfrm>
            <a:off x="1694160" y="6159240"/>
            <a:ext cx="2154240" cy="364680"/>
          </a:xfrm>
          <a:prstGeom prst="rect">
            <a:avLst/>
          </a:prstGeom>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6" name="PlaceHolder 7"/>
          <p:cNvSpPr>
            <a:spLocks noGrp="1"/>
          </p:cNvSpPr>
          <p:nvPr>
            <p:ph type="sldNum"/>
          </p:nvPr>
        </p:nvSpPr>
        <p:spPr>
          <a:xfrm>
            <a:off x="8849880" y="6187680"/>
            <a:ext cx="2742840" cy="364680"/>
          </a:xfrm>
          <a:prstGeom prst="rect">
            <a:avLst/>
          </a:prstGeom>
        </p:spPr>
        <p:txBody>
          <a:bodyPr anchor="ctr"/>
          <a:p>
            <a:pPr algn="r">
              <a:lnSpc>
                <a:spcPct val="100000"/>
              </a:lnSpc>
            </a:pPr>
            <a:fld id="{3AA1BA77-184F-4E21-A941-C65D3C701BC3}" type="slidenum">
              <a:rPr b="0" i="1" lang="en-US" sz="1200" spc="-1" strike="noStrike">
                <a:solidFill>
                  <a:srgbClr val="ffcd6b"/>
                </a:solidFill>
                <a:latin typeface="Speak Pro"/>
              </a:rPr>
              <a:t>1</a:t>
            </a:fld>
            <a:endParaRPr b="0" lang="en-US" sz="1200" spc="-1" strike="noStrike">
              <a:latin typeface="Times New Roman"/>
            </a:endParaRPr>
          </a:p>
        </p:txBody>
      </p:sp>
      <p:sp>
        <p:nvSpPr>
          <p:cNvPr id="7" name="Line 8"/>
          <p:cNvSpPr/>
          <p:nvPr/>
        </p:nvSpPr>
        <p:spPr>
          <a:xfrm flipV="1">
            <a:off x="11663280" y="6300000"/>
            <a:ext cx="360" cy="55800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8" name="CustomShape 9"/>
          <p:cNvSpPr/>
          <p:nvPr/>
        </p:nvSpPr>
        <p:spPr>
          <a:xfrm>
            <a:off x="1283400" y="4914000"/>
            <a:ext cx="71640" cy="194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 name="Line 10"/>
          <p:cNvSpPr/>
          <p:nvPr/>
        </p:nvSpPr>
        <p:spPr>
          <a:xfrm>
            <a:off x="11183760" y="805320"/>
            <a:ext cx="1008000" cy="360"/>
          </a:xfrm>
          <a:prstGeom prst="line">
            <a:avLst/>
          </a:prstGeom>
          <a:ln w="34920">
            <a:solidFill>
              <a:schemeClr val="accent1"/>
            </a:solidFill>
          </a:ln>
        </p:spPr>
        <p:style>
          <a:lnRef idx="1">
            <a:schemeClr val="accent1"/>
          </a:lnRef>
          <a:fillRef idx="0">
            <a:schemeClr val="accent1"/>
          </a:fillRef>
          <a:effectRef idx="0">
            <a:schemeClr val="accent1"/>
          </a:effectRef>
          <a:fontRef idx="minor"/>
        </p:style>
      </p:sp>
      <p:sp>
        <p:nvSpPr>
          <p:cNvPr id="10" name="PlaceHolder 11"/>
          <p:cNvSpPr>
            <a:spLocks noGrp="1"/>
          </p:cNvSpPr>
          <p:nvPr>
            <p:ph type="body"/>
          </p:nvPr>
        </p:nvSpPr>
        <p:spPr>
          <a:xfrm>
            <a:off x="11083680" y="837360"/>
            <a:ext cx="610560" cy="328680"/>
          </a:xfrm>
          <a:prstGeom prst="rect">
            <a:avLst/>
          </a:prstGeom>
        </p:spPr>
        <p:txBody>
          <a:bodyPr>
            <a:normAutofit/>
          </a:bodyPr>
          <a:p>
            <a:pPr>
              <a:lnSpc>
                <a:spcPct val="90000"/>
              </a:lnSpc>
              <a:spcBef>
                <a:spcPts val="1001"/>
              </a:spcBef>
            </a:pPr>
            <a:r>
              <a:rPr b="0" i="1" lang="en-US" sz="1200" spc="-1" strike="noStrike">
                <a:solidFill>
                  <a:srgbClr val="3b2cac"/>
                </a:solidFill>
                <a:latin typeface="Speak Pro"/>
              </a:rPr>
              <a:t>20XX</a:t>
            </a:r>
            <a:endParaRPr b="0" lang="en-US" sz="1200" spc="-1" strike="noStrike">
              <a:solidFill>
                <a:srgbClr val="000000"/>
              </a:solidFill>
              <a:latin typeface="Speak Pro"/>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7" name="CustomShape 1"/>
          <p:cNvSpPr/>
          <p:nvPr/>
        </p:nvSpPr>
        <p:spPr>
          <a:xfrm>
            <a:off x="6095880" y="0"/>
            <a:ext cx="6095520" cy="685764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48" name="PlaceHolder 2"/>
          <p:cNvSpPr>
            <a:spLocks noGrp="1"/>
          </p:cNvSpPr>
          <p:nvPr>
            <p:ph type="title"/>
          </p:nvPr>
        </p:nvSpPr>
        <p:spPr>
          <a:xfrm>
            <a:off x="1527480" y="1700280"/>
            <a:ext cx="4143240" cy="1536120"/>
          </a:xfrm>
          <a:prstGeom prst="rect">
            <a:avLst/>
          </a:prstGeom>
        </p:spPr>
        <p:txBody>
          <a:bodyPr anchor="ctr"/>
          <a:p>
            <a:pPr>
              <a:lnSpc>
                <a:spcPct val="90000"/>
              </a:lnSpc>
            </a:pPr>
            <a:r>
              <a:rPr b="1" lang="en-US" sz="4000" spc="-1" strike="noStrike">
                <a:solidFill>
                  <a:srgbClr val="be005a"/>
                </a:solidFill>
                <a:latin typeface="Avenir Next LT Pro"/>
              </a:rPr>
              <a:t>CONT</a:t>
            </a:r>
            <a:r>
              <a:rPr b="1" lang="en-US" sz="4000" spc="-1" strike="noStrike">
                <a:solidFill>
                  <a:srgbClr val="be005a"/>
                </a:solidFill>
                <a:latin typeface="Avenir Next LT Pro"/>
              </a:rPr>
              <a:t>ENT</a:t>
            </a:r>
            <a:br/>
            <a:r>
              <a:rPr b="1" lang="en-US" sz="4000" spc="-1" strike="noStrike">
                <a:solidFill>
                  <a:srgbClr val="be005a"/>
                </a:solidFill>
                <a:latin typeface="Avenir Next LT Pro"/>
              </a:rPr>
              <a:t>SLID</a:t>
            </a:r>
            <a:r>
              <a:rPr b="1" lang="en-US" sz="4000" spc="-1" strike="noStrike">
                <a:solidFill>
                  <a:srgbClr val="be005a"/>
                </a:solidFill>
                <a:latin typeface="Avenir Next LT Pro"/>
              </a:rPr>
              <a:t>E</a:t>
            </a:r>
            <a:endParaRPr b="0" lang="en-US" sz="4000" spc="-1" strike="noStrike">
              <a:solidFill>
                <a:srgbClr val="000000"/>
              </a:solidFill>
              <a:latin typeface="Speak Pro"/>
            </a:endParaRPr>
          </a:p>
        </p:txBody>
      </p:sp>
      <p:sp>
        <p:nvSpPr>
          <p:cNvPr id="49" name="PlaceHolder 3"/>
          <p:cNvSpPr>
            <a:spLocks noGrp="1"/>
          </p:cNvSpPr>
          <p:nvPr>
            <p:ph type="body"/>
          </p:nvPr>
        </p:nvSpPr>
        <p:spPr>
          <a:xfrm>
            <a:off x="6914160" y="2138760"/>
            <a:ext cx="4361760" cy="312264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50" name="PlaceHolder 4"/>
          <p:cNvSpPr>
            <a:spLocks noGrp="1"/>
          </p:cNvSpPr>
          <p:nvPr>
            <p:ph type="dt"/>
          </p:nvPr>
        </p:nvSpPr>
        <p:spPr>
          <a:xfrm>
            <a:off x="4724280" y="6187680"/>
            <a:ext cx="2742840" cy="364680"/>
          </a:xfrm>
          <a:prstGeom prst="rect">
            <a:avLst/>
          </a:prstGeom>
        </p:spPr>
        <p:txBody>
          <a:bodyPr anchor="ctr"/>
          <a:p>
            <a:pPr>
              <a:lnSpc>
                <a:spcPct val="100000"/>
              </a:lnSpc>
            </a:pPr>
            <a:fld id="{C1509DDC-F2F2-458D-9DD9-839B68BD01FF}"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51" name="PlaceHolder 5"/>
          <p:cNvSpPr>
            <a:spLocks noGrp="1"/>
          </p:cNvSpPr>
          <p:nvPr>
            <p:ph type="ftr"/>
          </p:nvPr>
        </p:nvSpPr>
        <p:spPr>
          <a:xfrm>
            <a:off x="614880" y="6187680"/>
            <a:ext cx="3256200" cy="364680"/>
          </a:xfrm>
          <a:prstGeom prst="rect">
            <a:avLst/>
          </a:prstGeom>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52" name="PlaceHolder 6"/>
          <p:cNvSpPr>
            <a:spLocks noGrp="1"/>
          </p:cNvSpPr>
          <p:nvPr>
            <p:ph type="sldNum"/>
          </p:nvPr>
        </p:nvSpPr>
        <p:spPr>
          <a:xfrm>
            <a:off x="8849880" y="6187680"/>
            <a:ext cx="2742840" cy="364680"/>
          </a:xfrm>
          <a:prstGeom prst="rect">
            <a:avLst/>
          </a:prstGeom>
        </p:spPr>
        <p:txBody>
          <a:bodyPr anchor="ctr"/>
          <a:p>
            <a:pPr algn="r">
              <a:lnSpc>
                <a:spcPct val="100000"/>
              </a:lnSpc>
            </a:pPr>
            <a:fld id="{3AD7D9C4-15F8-4AC0-981B-94DD1881461C}" type="slidenum">
              <a:rPr b="0" i="1" lang="en-US" sz="1200" spc="-1" strike="noStrike">
                <a:solidFill>
                  <a:srgbClr val="ffcd6b"/>
                </a:solidFill>
                <a:latin typeface="Speak Pro"/>
              </a:rPr>
              <a:t>1</a:t>
            </a:fld>
            <a:endParaRPr b="0" lang="en-US" sz="1200" spc="-1" strike="noStrike">
              <a:latin typeface="Times New Roman"/>
            </a:endParaRPr>
          </a:p>
        </p:txBody>
      </p:sp>
      <p:sp>
        <p:nvSpPr>
          <p:cNvPr id="53" name="CustomShape 7"/>
          <p:cNvSpPr/>
          <p:nvPr/>
        </p:nvSpPr>
        <p:spPr>
          <a:xfrm>
            <a:off x="1285200" y="1941120"/>
            <a:ext cx="71640" cy="935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54" name="Line 8"/>
          <p:cNvSpPr/>
          <p:nvPr/>
        </p:nvSpPr>
        <p:spPr>
          <a:xfrm>
            <a:off x="1666440" y="3138840"/>
            <a:ext cx="631080" cy="360"/>
          </a:xfrm>
          <a:prstGeom prst="line">
            <a:avLst/>
          </a:prstGeom>
          <a:ln w="19080">
            <a:solidFill>
              <a:schemeClr val="bg2"/>
            </a:solidFill>
          </a:ln>
        </p:spPr>
        <p:style>
          <a:lnRef idx="1">
            <a:schemeClr val="accent1"/>
          </a:lnRef>
          <a:fillRef idx="0">
            <a:schemeClr val="accent1"/>
          </a:fillRef>
          <a:effectRef idx="0">
            <a:schemeClr val="accent1"/>
          </a:effectRef>
          <a:fontRef idx="minor"/>
        </p:style>
      </p:sp>
      <p:sp>
        <p:nvSpPr>
          <p:cNvPr id="55" name="Line 9"/>
          <p:cNvSpPr/>
          <p:nvPr/>
        </p:nvSpPr>
        <p:spPr>
          <a:xfrm>
            <a:off x="11190600" y="800640"/>
            <a:ext cx="1001160" cy="360"/>
          </a:xfrm>
          <a:prstGeom prst="line">
            <a:avLst/>
          </a:prstGeom>
          <a:ln>
            <a:solidFill>
              <a:schemeClr val="tx2"/>
            </a:solidFill>
          </a:ln>
        </p:spPr>
        <p:style>
          <a:lnRef idx="1">
            <a:schemeClr val="accent1"/>
          </a:lnRef>
          <a:fillRef idx="0">
            <a:schemeClr val="accent1"/>
          </a:fillRef>
          <a:effectRef idx="0">
            <a:schemeClr val="accent1"/>
          </a:effectRef>
          <a:fontRef idx="minor"/>
        </p:style>
      </p:sp>
      <p:sp>
        <p:nvSpPr>
          <p:cNvPr id="56" name="PlaceHolder 10"/>
          <p:cNvSpPr>
            <a:spLocks noGrp="1"/>
          </p:cNvSpPr>
          <p:nvPr>
            <p:ph type="body"/>
          </p:nvPr>
        </p:nvSpPr>
        <p:spPr>
          <a:xfrm>
            <a:off x="11083680" y="837360"/>
            <a:ext cx="610560" cy="328680"/>
          </a:xfrm>
          <a:prstGeom prst="rect">
            <a:avLst/>
          </a:prstGeom>
        </p:spPr>
        <p:txBody>
          <a:bodyPr>
            <a:normAutofit/>
          </a:bodyPr>
          <a:p>
            <a:pPr>
              <a:lnSpc>
                <a:spcPct val="90000"/>
              </a:lnSpc>
              <a:spcBef>
                <a:spcPts val="1001"/>
              </a:spcBef>
            </a:pPr>
            <a:r>
              <a:rPr b="0" i="1" lang="en-US" sz="1200" spc="-1" strike="noStrike">
                <a:solidFill>
                  <a:srgbClr val="ffcd6b"/>
                </a:solidFill>
                <a:latin typeface="Speak Pro"/>
              </a:rPr>
              <a:t>20XX</a:t>
            </a:r>
            <a:endParaRPr b="0" lang="en-US" sz="1200" spc="-1" strike="noStrike">
              <a:solidFill>
                <a:srgbClr val="000000"/>
              </a:solidFill>
              <a:latin typeface="Speak Pro"/>
            </a:endParaRPr>
          </a:p>
        </p:txBody>
      </p:sp>
      <p:sp>
        <p:nvSpPr>
          <p:cNvPr id="57" name="Line 11"/>
          <p:cNvSpPr/>
          <p:nvPr/>
        </p:nvSpPr>
        <p:spPr>
          <a:xfrm>
            <a:off x="0" y="6168240"/>
            <a:ext cx="1764720" cy="360"/>
          </a:xfrm>
          <a:prstGeom prst="line">
            <a:avLst/>
          </a:prstGeom>
          <a:ln w="19080">
            <a:solidFill>
              <a:schemeClr val="accent1"/>
            </a:solidFill>
          </a:ln>
        </p:spPr>
        <p:style>
          <a:lnRef idx="1">
            <a:schemeClr val="accent1"/>
          </a:lnRef>
          <a:fillRef idx="0">
            <a:schemeClr val="accent1"/>
          </a:fillRef>
          <a:effectRef idx="0">
            <a:schemeClr val="accent1"/>
          </a:effectRef>
          <a:fontRef idx="minor"/>
        </p:style>
      </p:sp>
      <p:sp>
        <p:nvSpPr>
          <p:cNvPr id="58" name="Line 12"/>
          <p:cNvSpPr/>
          <p:nvPr/>
        </p:nvSpPr>
        <p:spPr>
          <a:xfrm flipV="1">
            <a:off x="11663280" y="6300000"/>
            <a:ext cx="360" cy="558000"/>
          </a:xfrm>
          <a:prstGeom prst="line">
            <a:avLst/>
          </a:prstGeom>
          <a:ln w="19080">
            <a:solidFill>
              <a:schemeClr val="tx2"/>
            </a:solidFill>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95" name="PlaceHolder 1"/>
          <p:cNvSpPr>
            <a:spLocks noGrp="1"/>
          </p:cNvSpPr>
          <p:nvPr>
            <p:ph type="title"/>
          </p:nvPr>
        </p:nvSpPr>
        <p:spPr>
          <a:xfrm>
            <a:off x="1698840" y="4537440"/>
            <a:ext cx="9384480" cy="915480"/>
          </a:xfrm>
          <a:prstGeom prst="rect">
            <a:avLst/>
          </a:prstGeom>
        </p:spPr>
        <p:txBody>
          <a:bodyPr anchor="b">
            <a:normAutofit/>
          </a:bodyPr>
          <a:p>
            <a:pPr>
              <a:lnSpc>
                <a:spcPct val="90000"/>
              </a:lnSpc>
            </a:pPr>
            <a:r>
              <a:rPr b="1" lang="en-US" sz="4000" spc="-1" strike="noStrike">
                <a:solidFill>
                  <a:srgbClr val="be005a"/>
                </a:solidFill>
                <a:latin typeface="Avenir Next LT Pro"/>
              </a:rPr>
              <a:t>SECTION DIVIDER SLIDE</a:t>
            </a:r>
            <a:endParaRPr b="0" lang="en-US" sz="4000" spc="-1" strike="noStrike">
              <a:solidFill>
                <a:srgbClr val="000000"/>
              </a:solidFill>
              <a:latin typeface="Speak Pro"/>
            </a:endParaRPr>
          </a:p>
        </p:txBody>
      </p:sp>
      <p:sp>
        <p:nvSpPr>
          <p:cNvPr id="96" name="CustomShape 2"/>
          <p:cNvSpPr/>
          <p:nvPr/>
        </p:nvSpPr>
        <p:spPr>
          <a:xfrm>
            <a:off x="0" y="0"/>
            <a:ext cx="12191760" cy="444564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97" name="PlaceHolder 3"/>
          <p:cNvSpPr>
            <a:spLocks noGrp="1"/>
          </p:cNvSpPr>
          <p:nvPr>
            <p:ph type="dt"/>
          </p:nvPr>
        </p:nvSpPr>
        <p:spPr>
          <a:xfrm>
            <a:off x="4724280" y="6187680"/>
            <a:ext cx="2742840" cy="364680"/>
          </a:xfrm>
          <a:prstGeom prst="rect">
            <a:avLst/>
          </a:prstGeom>
        </p:spPr>
        <p:txBody>
          <a:bodyPr anchor="ctr"/>
          <a:p>
            <a:pPr>
              <a:lnSpc>
                <a:spcPct val="100000"/>
              </a:lnSpc>
            </a:pPr>
            <a:fld id="{CC6260C4-78F0-4E00-B2AE-286D308A6D2F}"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98" name="PlaceHolder 4"/>
          <p:cNvSpPr>
            <a:spLocks noGrp="1"/>
          </p:cNvSpPr>
          <p:nvPr>
            <p:ph type="ftr"/>
          </p:nvPr>
        </p:nvSpPr>
        <p:spPr>
          <a:xfrm>
            <a:off x="1698840" y="6159240"/>
            <a:ext cx="2615760" cy="383760"/>
          </a:xfrm>
          <a:prstGeom prst="rect">
            <a:avLst/>
          </a:prstGeom>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99" name="PlaceHolder 5"/>
          <p:cNvSpPr>
            <a:spLocks noGrp="1"/>
          </p:cNvSpPr>
          <p:nvPr>
            <p:ph type="sldNum"/>
          </p:nvPr>
        </p:nvSpPr>
        <p:spPr>
          <a:xfrm>
            <a:off x="8849880" y="6187680"/>
            <a:ext cx="2742840" cy="364680"/>
          </a:xfrm>
          <a:prstGeom prst="rect">
            <a:avLst/>
          </a:prstGeom>
        </p:spPr>
        <p:txBody>
          <a:bodyPr anchor="ctr"/>
          <a:p>
            <a:pPr algn="r">
              <a:lnSpc>
                <a:spcPct val="100000"/>
              </a:lnSpc>
            </a:pPr>
            <a:fld id="{9D867A9B-3F90-48D5-A2E3-3F2F957AA693}" type="slidenum">
              <a:rPr b="0" i="1" lang="en-US" sz="1200" spc="-1" strike="noStrike">
                <a:solidFill>
                  <a:srgbClr val="3b2cac"/>
                </a:solidFill>
                <a:latin typeface="Speak Pro"/>
              </a:rPr>
              <a:t>1</a:t>
            </a:fld>
            <a:endParaRPr b="0" lang="en-US" sz="1200" spc="-1" strike="noStrike">
              <a:latin typeface="Times New Roman"/>
            </a:endParaRPr>
          </a:p>
        </p:txBody>
      </p:sp>
      <p:sp>
        <p:nvSpPr>
          <p:cNvPr id="100" name="Line 6"/>
          <p:cNvSpPr/>
          <p:nvPr/>
        </p:nvSpPr>
        <p:spPr>
          <a:xfrm>
            <a:off x="11190600" y="800640"/>
            <a:ext cx="1001160" cy="360"/>
          </a:xfrm>
          <a:prstGeom prst="line">
            <a:avLst/>
          </a:prstGeom>
          <a:ln>
            <a:solidFill>
              <a:schemeClr val="tx2"/>
            </a:solidFill>
          </a:ln>
        </p:spPr>
        <p:style>
          <a:lnRef idx="1">
            <a:schemeClr val="accent1"/>
          </a:lnRef>
          <a:fillRef idx="0">
            <a:schemeClr val="accent1"/>
          </a:fillRef>
          <a:effectRef idx="0">
            <a:schemeClr val="accent1"/>
          </a:effectRef>
          <a:fontRef idx="minor"/>
        </p:style>
      </p:sp>
      <p:sp>
        <p:nvSpPr>
          <p:cNvPr id="101" name="PlaceHolder 7"/>
          <p:cNvSpPr>
            <a:spLocks noGrp="1"/>
          </p:cNvSpPr>
          <p:nvPr>
            <p:ph type="body"/>
          </p:nvPr>
        </p:nvSpPr>
        <p:spPr>
          <a:xfrm>
            <a:off x="11083680" y="837360"/>
            <a:ext cx="610560" cy="328680"/>
          </a:xfrm>
          <a:prstGeom prst="rect">
            <a:avLst/>
          </a:prstGeom>
        </p:spPr>
        <p:txBody>
          <a:bodyPr>
            <a:normAutofit/>
          </a:bodyPr>
          <a:p>
            <a:pPr>
              <a:lnSpc>
                <a:spcPct val="90000"/>
              </a:lnSpc>
              <a:spcBef>
                <a:spcPts val="1001"/>
              </a:spcBef>
            </a:pPr>
            <a:r>
              <a:rPr b="0" i="1" lang="en-US" sz="1200" spc="-1" strike="noStrike">
                <a:solidFill>
                  <a:srgbClr val="ffcd6b"/>
                </a:solidFill>
                <a:latin typeface="Speak Pro"/>
              </a:rPr>
              <a:t>20XX</a:t>
            </a:r>
            <a:endParaRPr b="0" lang="en-US" sz="1200" spc="-1" strike="noStrike">
              <a:solidFill>
                <a:srgbClr val="000000"/>
              </a:solidFill>
              <a:latin typeface="Speak Pro"/>
            </a:endParaRPr>
          </a:p>
        </p:txBody>
      </p:sp>
      <p:sp>
        <p:nvSpPr>
          <p:cNvPr id="102" name="Line 8"/>
          <p:cNvSpPr/>
          <p:nvPr/>
        </p:nvSpPr>
        <p:spPr>
          <a:xfrm flipV="1">
            <a:off x="11663280" y="6300000"/>
            <a:ext cx="360" cy="558000"/>
          </a:xfrm>
          <a:prstGeom prst="line">
            <a:avLst/>
          </a:prstGeom>
          <a:ln w="19080">
            <a:solidFill>
              <a:schemeClr val="accent1"/>
            </a:solidFill>
          </a:ln>
        </p:spPr>
        <p:style>
          <a:lnRef idx="1">
            <a:schemeClr val="accent1"/>
          </a:lnRef>
          <a:fillRef idx="0">
            <a:schemeClr val="accent1"/>
          </a:fillRef>
          <a:effectRef idx="0">
            <a:schemeClr val="accent1"/>
          </a:effectRef>
          <a:fontRef idx="minor"/>
        </p:style>
      </p:sp>
      <p:sp>
        <p:nvSpPr>
          <p:cNvPr id="103" name="CustomShape 9"/>
          <p:cNvSpPr/>
          <p:nvPr/>
        </p:nvSpPr>
        <p:spPr>
          <a:xfrm>
            <a:off x="1283400" y="4914000"/>
            <a:ext cx="71640" cy="1943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04" name="PlaceHolder 10"/>
          <p:cNvSpPr>
            <a:spLocks noGrp="1"/>
          </p:cNvSpPr>
          <p:nvPr>
            <p:ph type="body"/>
          </p:nvPr>
        </p:nvSpPr>
        <p:spPr>
          <a:xfrm>
            <a:off x="1698840" y="5702760"/>
            <a:ext cx="9384480" cy="526680"/>
          </a:xfrm>
          <a:prstGeom prst="rect">
            <a:avLst/>
          </a:prstGeom>
        </p:spPr>
        <p:txBody>
          <a:bodyPr>
            <a:normAutofit/>
          </a:bodyPr>
          <a:p>
            <a:pPr>
              <a:lnSpc>
                <a:spcPct val="90000"/>
              </a:lnSpc>
              <a:spcBef>
                <a:spcPts val="1001"/>
              </a:spcBef>
            </a:pPr>
            <a:r>
              <a:rPr b="1" lang="en-US" sz="2500" spc="-1" strike="noStrike">
                <a:solidFill>
                  <a:srgbClr val="3b2cac"/>
                </a:solidFill>
                <a:latin typeface="Speak Pro"/>
              </a:rPr>
              <a:t>Section Subtitle</a:t>
            </a:r>
            <a:endParaRPr b="0" lang="en-US" sz="2500" spc="-1" strike="noStrike">
              <a:solidFill>
                <a:srgbClr val="000000"/>
              </a:solidFill>
              <a:latin typeface="Speak Pro"/>
            </a:endParaRPr>
          </a:p>
        </p:txBody>
      </p:sp>
      <p:sp>
        <p:nvSpPr>
          <p:cNvPr id="105" name="Line 11"/>
          <p:cNvSpPr/>
          <p:nvPr/>
        </p:nvSpPr>
        <p:spPr>
          <a:xfrm>
            <a:off x="1838880" y="5560560"/>
            <a:ext cx="630720" cy="360"/>
          </a:xfrm>
          <a:prstGeom prst="line">
            <a:avLst/>
          </a:prstGeom>
          <a:ln w="19080">
            <a:solidFill>
              <a:schemeClr val="accent1"/>
            </a:solidFill>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42" name="CustomShape 1"/>
          <p:cNvSpPr/>
          <p:nvPr/>
        </p:nvSpPr>
        <p:spPr>
          <a:xfrm>
            <a:off x="0" y="0"/>
            <a:ext cx="12191760" cy="685764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143" name="PlaceHolder 2"/>
          <p:cNvSpPr>
            <a:spLocks noGrp="1"/>
          </p:cNvSpPr>
          <p:nvPr>
            <p:ph type="title"/>
          </p:nvPr>
        </p:nvSpPr>
        <p:spPr>
          <a:xfrm>
            <a:off x="928800" y="724320"/>
            <a:ext cx="10515240" cy="1325160"/>
          </a:xfrm>
          <a:prstGeom prst="rect">
            <a:avLst/>
          </a:prstGeom>
        </p:spPr>
        <p:txBody>
          <a:bodyPr anchor="ctr"/>
          <a:p>
            <a:pPr>
              <a:lnSpc>
                <a:spcPct val="90000"/>
              </a:lnSpc>
            </a:pPr>
            <a:r>
              <a:rPr b="1" lang="en-US" sz="4000" spc="-1" strike="noStrike">
                <a:solidFill>
                  <a:srgbClr val="ffffff"/>
                </a:solidFill>
                <a:latin typeface="Avenir Next LT Pro"/>
              </a:rPr>
              <a:t>TWO </a:t>
            </a:r>
            <a:r>
              <a:rPr b="1" lang="en-US" sz="4000" spc="-1" strike="noStrike">
                <a:solidFill>
                  <a:srgbClr val="ffffff"/>
                </a:solidFill>
                <a:latin typeface="Avenir Next LT Pro"/>
              </a:rPr>
              <a:t>CONT</a:t>
            </a:r>
            <a:r>
              <a:rPr b="1" lang="en-US" sz="4000" spc="-1" strike="noStrike">
                <a:solidFill>
                  <a:srgbClr val="ffffff"/>
                </a:solidFill>
                <a:latin typeface="Avenir Next LT Pro"/>
              </a:rPr>
              <a:t>ENT</a:t>
            </a:r>
            <a:br/>
            <a:r>
              <a:rPr b="1" lang="en-US" sz="4000" spc="-1" strike="noStrike">
                <a:solidFill>
                  <a:srgbClr val="ffffff"/>
                </a:solidFill>
                <a:latin typeface="Avenir Next LT Pro"/>
              </a:rPr>
              <a:t>SLIDE</a:t>
            </a:r>
            <a:endParaRPr b="0" lang="en-US" sz="4000" spc="-1" strike="noStrike">
              <a:solidFill>
                <a:srgbClr val="000000"/>
              </a:solidFill>
              <a:latin typeface="Speak Pro"/>
            </a:endParaRPr>
          </a:p>
        </p:txBody>
      </p:sp>
      <p:sp>
        <p:nvSpPr>
          <p:cNvPr id="144" name="PlaceHolder 3"/>
          <p:cNvSpPr>
            <a:spLocks noGrp="1"/>
          </p:cNvSpPr>
          <p:nvPr>
            <p:ph type="body"/>
          </p:nvPr>
        </p:nvSpPr>
        <p:spPr>
          <a:xfrm>
            <a:off x="928800" y="2271960"/>
            <a:ext cx="5157360" cy="823680"/>
          </a:xfrm>
          <a:prstGeom prst="rect">
            <a:avLst/>
          </a:prstGeom>
        </p:spPr>
        <p:txBody>
          <a:bodyPr anchor="b"/>
          <a:p>
            <a:pPr>
              <a:lnSpc>
                <a:spcPct val="90000"/>
              </a:lnSpc>
              <a:spcBef>
                <a:spcPts val="1001"/>
              </a:spcBef>
            </a:pPr>
            <a:r>
              <a:rPr b="1" lang="en-US" sz="2500" spc="-1" strike="noStrike">
                <a:solidFill>
                  <a:srgbClr val="ffcd6b"/>
                </a:solidFill>
                <a:latin typeface="Speak Pro"/>
              </a:rPr>
              <a:t>Click to edit Master text styles</a:t>
            </a:r>
            <a:endParaRPr b="0" lang="en-US" sz="2500" spc="-1" strike="noStrike">
              <a:solidFill>
                <a:srgbClr val="000000"/>
              </a:solidFill>
              <a:latin typeface="Speak Pro"/>
            </a:endParaRPr>
          </a:p>
        </p:txBody>
      </p:sp>
      <p:sp>
        <p:nvSpPr>
          <p:cNvPr id="145" name="PlaceHolder 4"/>
          <p:cNvSpPr>
            <a:spLocks noGrp="1"/>
          </p:cNvSpPr>
          <p:nvPr>
            <p:ph type="body"/>
          </p:nvPr>
        </p:nvSpPr>
        <p:spPr>
          <a:xfrm>
            <a:off x="928800" y="3386160"/>
            <a:ext cx="5157360" cy="2772720"/>
          </a:xfrm>
          <a:prstGeom prst="rect">
            <a:avLst/>
          </a:prstGeom>
        </p:spPr>
        <p:txBody>
          <a:bodyPr>
            <a:normAutofit/>
          </a:bodyPr>
          <a:p>
            <a:pPr marL="180000" indent="-179640">
              <a:lnSpc>
                <a:spcPct val="100000"/>
              </a:lnSpc>
              <a:spcBef>
                <a:spcPts val="601"/>
              </a:spcBef>
              <a:buClr>
                <a:srgbClr val="ffcd6b"/>
              </a:buClr>
              <a:buFont typeface="Arial"/>
              <a:buChar char="•"/>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146" name="PlaceHolder 5"/>
          <p:cNvSpPr>
            <a:spLocks noGrp="1"/>
          </p:cNvSpPr>
          <p:nvPr>
            <p:ph type="body"/>
          </p:nvPr>
        </p:nvSpPr>
        <p:spPr>
          <a:xfrm>
            <a:off x="6284880" y="2271960"/>
            <a:ext cx="5182920" cy="823680"/>
          </a:xfrm>
          <a:prstGeom prst="rect">
            <a:avLst/>
          </a:prstGeom>
        </p:spPr>
        <p:txBody>
          <a:bodyPr anchor="b">
            <a:normAutofit/>
          </a:bodyPr>
          <a:p>
            <a:pPr>
              <a:lnSpc>
                <a:spcPct val="90000"/>
              </a:lnSpc>
              <a:spcBef>
                <a:spcPts val="1001"/>
              </a:spcBef>
            </a:pPr>
            <a:r>
              <a:rPr b="1" lang="en-US" sz="2500" spc="-1" strike="noStrike">
                <a:solidFill>
                  <a:srgbClr val="ffcd6b"/>
                </a:solidFill>
                <a:latin typeface="Speak Pro"/>
              </a:rPr>
              <a:t>Click to edit Master text styles</a:t>
            </a:r>
            <a:endParaRPr b="0" lang="en-US" sz="2500" spc="-1" strike="noStrike">
              <a:solidFill>
                <a:srgbClr val="000000"/>
              </a:solidFill>
              <a:latin typeface="Speak Pro"/>
            </a:endParaRPr>
          </a:p>
        </p:txBody>
      </p:sp>
      <p:sp>
        <p:nvSpPr>
          <p:cNvPr id="147" name="PlaceHolder 6"/>
          <p:cNvSpPr>
            <a:spLocks noGrp="1"/>
          </p:cNvSpPr>
          <p:nvPr>
            <p:ph type="dt"/>
          </p:nvPr>
        </p:nvSpPr>
        <p:spPr>
          <a:xfrm>
            <a:off x="4724280" y="6187680"/>
            <a:ext cx="2742840" cy="364680"/>
          </a:xfrm>
          <a:prstGeom prst="rect">
            <a:avLst/>
          </a:prstGeom>
        </p:spPr>
        <p:txBody>
          <a:bodyPr anchor="ctr"/>
          <a:p>
            <a:pPr>
              <a:lnSpc>
                <a:spcPct val="100000"/>
              </a:lnSpc>
            </a:pPr>
            <a:fld id="{063F396F-72E9-4F49-9681-CDE2C6568F8A}"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148" name="PlaceHolder 7"/>
          <p:cNvSpPr>
            <a:spLocks noGrp="1"/>
          </p:cNvSpPr>
          <p:nvPr>
            <p:ph type="ftr"/>
          </p:nvPr>
        </p:nvSpPr>
        <p:spPr>
          <a:xfrm>
            <a:off x="614880" y="6187680"/>
            <a:ext cx="3256200" cy="364680"/>
          </a:xfrm>
          <a:prstGeom prst="rect">
            <a:avLst/>
          </a:prstGeom>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149" name="PlaceHolder 8"/>
          <p:cNvSpPr>
            <a:spLocks noGrp="1"/>
          </p:cNvSpPr>
          <p:nvPr>
            <p:ph type="sldNum"/>
          </p:nvPr>
        </p:nvSpPr>
        <p:spPr>
          <a:xfrm>
            <a:off x="8849880" y="6187680"/>
            <a:ext cx="2742840" cy="364680"/>
          </a:xfrm>
          <a:prstGeom prst="rect">
            <a:avLst/>
          </a:prstGeom>
        </p:spPr>
        <p:txBody>
          <a:bodyPr anchor="ctr"/>
          <a:p>
            <a:pPr algn="r">
              <a:lnSpc>
                <a:spcPct val="100000"/>
              </a:lnSpc>
            </a:pPr>
            <a:fld id="{61593513-1F8F-4C02-8CCC-39B2B4B959BA}" type="slidenum">
              <a:rPr b="0" i="1" lang="en-US" sz="1200" spc="-1" strike="noStrike">
                <a:solidFill>
                  <a:srgbClr val="ffcd6b"/>
                </a:solidFill>
                <a:latin typeface="Speak Pro"/>
              </a:rPr>
              <a:t>1</a:t>
            </a:fld>
            <a:endParaRPr b="0" lang="en-US" sz="1200" spc="-1" strike="noStrike">
              <a:latin typeface="Times New Roman"/>
            </a:endParaRPr>
          </a:p>
        </p:txBody>
      </p:sp>
      <p:sp>
        <p:nvSpPr>
          <p:cNvPr id="150" name="CustomShape 9"/>
          <p:cNvSpPr/>
          <p:nvPr/>
        </p:nvSpPr>
        <p:spPr>
          <a:xfrm>
            <a:off x="687240" y="0"/>
            <a:ext cx="71640" cy="1828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1" name="Line 10"/>
          <p:cNvSpPr/>
          <p:nvPr/>
        </p:nvSpPr>
        <p:spPr>
          <a:xfrm>
            <a:off x="11190600" y="800640"/>
            <a:ext cx="1001160" cy="360"/>
          </a:xfrm>
          <a:prstGeom prst="line">
            <a:avLst/>
          </a:prstGeom>
          <a:ln>
            <a:solidFill>
              <a:schemeClr val="tx2"/>
            </a:solidFill>
          </a:ln>
        </p:spPr>
        <p:style>
          <a:lnRef idx="1">
            <a:schemeClr val="accent1"/>
          </a:lnRef>
          <a:fillRef idx="0">
            <a:schemeClr val="accent1"/>
          </a:fillRef>
          <a:effectRef idx="0">
            <a:schemeClr val="accent1"/>
          </a:effectRef>
          <a:fontRef idx="minor"/>
        </p:style>
      </p:sp>
      <p:sp>
        <p:nvSpPr>
          <p:cNvPr id="152" name="PlaceHolder 11"/>
          <p:cNvSpPr>
            <a:spLocks noGrp="1"/>
          </p:cNvSpPr>
          <p:nvPr>
            <p:ph type="body"/>
          </p:nvPr>
        </p:nvSpPr>
        <p:spPr>
          <a:xfrm>
            <a:off x="11083680" y="837360"/>
            <a:ext cx="610560" cy="328680"/>
          </a:xfrm>
          <a:prstGeom prst="rect">
            <a:avLst/>
          </a:prstGeom>
        </p:spPr>
        <p:txBody>
          <a:bodyPr>
            <a:normAutofit/>
          </a:bodyPr>
          <a:p>
            <a:pPr>
              <a:lnSpc>
                <a:spcPct val="90000"/>
              </a:lnSpc>
              <a:spcBef>
                <a:spcPts val="1001"/>
              </a:spcBef>
            </a:pPr>
            <a:r>
              <a:rPr b="0" i="1" lang="en-US" sz="1200" spc="-1" strike="noStrike">
                <a:solidFill>
                  <a:srgbClr val="ffcd6b"/>
                </a:solidFill>
                <a:latin typeface="Speak Pro"/>
              </a:rPr>
              <a:t>20XX</a:t>
            </a:r>
            <a:endParaRPr b="0" lang="en-US" sz="1200" spc="-1" strike="noStrike">
              <a:solidFill>
                <a:srgbClr val="000000"/>
              </a:solidFill>
              <a:latin typeface="Speak Pro"/>
            </a:endParaRPr>
          </a:p>
        </p:txBody>
      </p:sp>
      <p:sp>
        <p:nvSpPr>
          <p:cNvPr id="153" name="Line 12"/>
          <p:cNvSpPr/>
          <p:nvPr/>
        </p:nvSpPr>
        <p:spPr>
          <a:xfrm>
            <a:off x="0" y="6168240"/>
            <a:ext cx="1764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154" name="Line 13"/>
          <p:cNvSpPr/>
          <p:nvPr/>
        </p:nvSpPr>
        <p:spPr>
          <a:xfrm flipV="1">
            <a:off x="11663280" y="6300000"/>
            <a:ext cx="360" cy="55800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155" name="Line 14"/>
          <p:cNvSpPr/>
          <p:nvPr/>
        </p:nvSpPr>
        <p:spPr>
          <a:xfrm>
            <a:off x="1068840" y="3226680"/>
            <a:ext cx="630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156" name="Line 15"/>
          <p:cNvSpPr/>
          <p:nvPr/>
        </p:nvSpPr>
        <p:spPr>
          <a:xfrm>
            <a:off x="6411960" y="3226680"/>
            <a:ext cx="63108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157" name="PlaceHolder 16"/>
          <p:cNvSpPr>
            <a:spLocks noGrp="1"/>
          </p:cNvSpPr>
          <p:nvPr>
            <p:ph type="body"/>
          </p:nvPr>
        </p:nvSpPr>
        <p:spPr>
          <a:xfrm>
            <a:off x="6310080" y="3386160"/>
            <a:ext cx="5157360" cy="2772720"/>
          </a:xfrm>
          <a:prstGeom prst="rect">
            <a:avLst/>
          </a:prstGeom>
        </p:spPr>
        <p:txBody>
          <a:bodyPr>
            <a:normAutofit/>
          </a:bodyPr>
          <a:p>
            <a:pPr marL="180000" indent="-179640">
              <a:lnSpc>
                <a:spcPct val="100000"/>
              </a:lnSpc>
              <a:spcBef>
                <a:spcPts val="601"/>
              </a:spcBef>
              <a:buClr>
                <a:srgbClr val="ffcd6b"/>
              </a:buClr>
              <a:buFont typeface="Arial"/>
              <a:buChar char="•"/>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94" name="CustomShape 1"/>
          <p:cNvSpPr/>
          <p:nvPr/>
        </p:nvSpPr>
        <p:spPr>
          <a:xfrm>
            <a:off x="0" y="0"/>
            <a:ext cx="12191760" cy="685764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195" name="PlaceHolder 2"/>
          <p:cNvSpPr>
            <a:spLocks noGrp="1"/>
          </p:cNvSpPr>
          <p:nvPr>
            <p:ph type="title"/>
          </p:nvPr>
        </p:nvSpPr>
        <p:spPr>
          <a:xfrm>
            <a:off x="928800" y="472680"/>
            <a:ext cx="10515240" cy="1325160"/>
          </a:xfrm>
          <a:prstGeom prst="rect">
            <a:avLst/>
          </a:prstGeom>
        </p:spPr>
        <p:txBody>
          <a:bodyPr anchor="ctr"/>
          <a:p>
            <a:pPr>
              <a:lnSpc>
                <a:spcPct val="90000"/>
              </a:lnSpc>
            </a:pPr>
            <a:r>
              <a:rPr b="1" lang="en-US" sz="4000" spc="-1" strike="noStrike">
                <a:solidFill>
                  <a:srgbClr val="ffffff"/>
                </a:solidFill>
                <a:latin typeface="Avenir Next LT Pro"/>
              </a:rPr>
              <a:t>PICTURE SLIDE</a:t>
            </a:r>
            <a:endParaRPr b="0" lang="en-US" sz="4000" spc="-1" strike="noStrike">
              <a:solidFill>
                <a:srgbClr val="000000"/>
              </a:solidFill>
              <a:latin typeface="Speak Pro"/>
            </a:endParaRPr>
          </a:p>
        </p:txBody>
      </p:sp>
      <p:sp>
        <p:nvSpPr>
          <p:cNvPr id="196" name="PlaceHolder 3"/>
          <p:cNvSpPr>
            <a:spLocks noGrp="1"/>
          </p:cNvSpPr>
          <p:nvPr>
            <p:ph type="dt"/>
          </p:nvPr>
        </p:nvSpPr>
        <p:spPr>
          <a:xfrm>
            <a:off x="4724280" y="6187680"/>
            <a:ext cx="2742840" cy="364680"/>
          </a:xfrm>
          <a:prstGeom prst="rect">
            <a:avLst/>
          </a:prstGeom>
        </p:spPr>
        <p:txBody>
          <a:bodyPr anchor="ctr"/>
          <a:p>
            <a:pPr>
              <a:lnSpc>
                <a:spcPct val="100000"/>
              </a:lnSpc>
            </a:pPr>
            <a:fld id="{4BCC6262-2151-422E-A393-DD3A44B133E4}"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197" name="PlaceHolder 4"/>
          <p:cNvSpPr>
            <a:spLocks noGrp="1"/>
          </p:cNvSpPr>
          <p:nvPr>
            <p:ph type="ftr"/>
          </p:nvPr>
        </p:nvSpPr>
        <p:spPr>
          <a:xfrm>
            <a:off x="614880" y="6187680"/>
            <a:ext cx="3256200" cy="364680"/>
          </a:xfrm>
          <a:prstGeom prst="rect">
            <a:avLst/>
          </a:prstGeom>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198" name="PlaceHolder 5"/>
          <p:cNvSpPr>
            <a:spLocks noGrp="1"/>
          </p:cNvSpPr>
          <p:nvPr>
            <p:ph type="sldNum"/>
          </p:nvPr>
        </p:nvSpPr>
        <p:spPr>
          <a:xfrm>
            <a:off x="8849880" y="6187680"/>
            <a:ext cx="2742840" cy="364680"/>
          </a:xfrm>
          <a:prstGeom prst="rect">
            <a:avLst/>
          </a:prstGeom>
        </p:spPr>
        <p:txBody>
          <a:bodyPr anchor="ctr"/>
          <a:p>
            <a:pPr algn="r">
              <a:lnSpc>
                <a:spcPct val="100000"/>
              </a:lnSpc>
            </a:pPr>
            <a:fld id="{8237F150-8C50-483D-89EF-E297AA6DD0E8}" type="slidenum">
              <a:rPr b="0" i="1" lang="en-US" sz="1200" spc="-1" strike="noStrike">
                <a:solidFill>
                  <a:srgbClr val="ffcd6b"/>
                </a:solidFill>
                <a:latin typeface="Speak Pro"/>
              </a:rPr>
              <a:t>1</a:t>
            </a:fld>
            <a:endParaRPr b="0" lang="en-US" sz="1200" spc="-1" strike="noStrike">
              <a:latin typeface="Times New Roman"/>
            </a:endParaRPr>
          </a:p>
        </p:txBody>
      </p:sp>
      <p:sp>
        <p:nvSpPr>
          <p:cNvPr id="199" name="CustomShape 6"/>
          <p:cNvSpPr/>
          <p:nvPr/>
        </p:nvSpPr>
        <p:spPr>
          <a:xfrm>
            <a:off x="687240" y="0"/>
            <a:ext cx="71640" cy="128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0" name="Line 7"/>
          <p:cNvSpPr/>
          <p:nvPr/>
        </p:nvSpPr>
        <p:spPr>
          <a:xfrm>
            <a:off x="11190600" y="800640"/>
            <a:ext cx="1001160" cy="360"/>
          </a:xfrm>
          <a:prstGeom prst="line">
            <a:avLst/>
          </a:prstGeom>
          <a:ln>
            <a:solidFill>
              <a:schemeClr val="tx2"/>
            </a:solidFill>
          </a:ln>
        </p:spPr>
        <p:style>
          <a:lnRef idx="1">
            <a:schemeClr val="accent1"/>
          </a:lnRef>
          <a:fillRef idx="0">
            <a:schemeClr val="accent1"/>
          </a:fillRef>
          <a:effectRef idx="0">
            <a:schemeClr val="accent1"/>
          </a:effectRef>
          <a:fontRef idx="minor"/>
        </p:style>
      </p:sp>
      <p:sp>
        <p:nvSpPr>
          <p:cNvPr id="201" name="PlaceHolder 8"/>
          <p:cNvSpPr>
            <a:spLocks noGrp="1"/>
          </p:cNvSpPr>
          <p:nvPr>
            <p:ph type="body"/>
          </p:nvPr>
        </p:nvSpPr>
        <p:spPr>
          <a:xfrm>
            <a:off x="11083680" y="837360"/>
            <a:ext cx="610560" cy="328680"/>
          </a:xfrm>
          <a:prstGeom prst="rect">
            <a:avLst/>
          </a:prstGeom>
        </p:spPr>
        <p:txBody>
          <a:bodyPr>
            <a:normAutofit/>
          </a:bodyPr>
          <a:p>
            <a:pPr>
              <a:lnSpc>
                <a:spcPct val="90000"/>
              </a:lnSpc>
              <a:spcBef>
                <a:spcPts val="1001"/>
              </a:spcBef>
            </a:pPr>
            <a:r>
              <a:rPr b="0" i="1" lang="en-US" sz="1200" spc="-1" strike="noStrike">
                <a:solidFill>
                  <a:srgbClr val="ffcd6b"/>
                </a:solidFill>
                <a:latin typeface="Speak Pro"/>
              </a:rPr>
              <a:t>20XX</a:t>
            </a:r>
            <a:endParaRPr b="0" lang="en-US" sz="1200" spc="-1" strike="noStrike">
              <a:solidFill>
                <a:srgbClr val="000000"/>
              </a:solidFill>
              <a:latin typeface="Speak Pro"/>
            </a:endParaRPr>
          </a:p>
        </p:txBody>
      </p:sp>
      <p:sp>
        <p:nvSpPr>
          <p:cNvPr id="202" name="Line 9"/>
          <p:cNvSpPr/>
          <p:nvPr/>
        </p:nvSpPr>
        <p:spPr>
          <a:xfrm flipV="1">
            <a:off x="11663280" y="6300000"/>
            <a:ext cx="360" cy="55800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203" name="PlaceHolder 10"/>
          <p:cNvSpPr>
            <a:spLocks noGrp="1"/>
          </p:cNvSpPr>
          <p:nvPr>
            <p:ph type="body"/>
          </p:nvPr>
        </p:nvSpPr>
        <p:spPr>
          <a:xfrm>
            <a:off x="0" y="1659600"/>
            <a:ext cx="12191760" cy="4516920"/>
          </a:xfrm>
          <a:prstGeom prst="rect">
            <a:avLst/>
          </a:prstGeom>
        </p:spPr>
        <p:txBody>
          <a:bodyPr lIns="90000" rIns="90000" tIns="45000" bIns="45000" anchor="ctr">
            <a:normAutofit/>
          </a:bodyPr>
          <a:p>
            <a:pPr algn="ctr">
              <a:lnSpc>
                <a:spcPct val="100000"/>
              </a:lnSpc>
            </a:pPr>
            <a:r>
              <a:rPr b="0" lang="en-US" sz="1500" spc="-1" strike="noStrike">
                <a:solidFill>
                  <a:srgbClr val="000000"/>
                </a:solidFill>
                <a:latin typeface="Speak Pro"/>
              </a:rPr>
              <a:t>Click icon to add picture</a:t>
            </a:r>
            <a:endParaRPr b="0" lang="en-US" sz="1500" spc="-1" strike="noStrike">
              <a:solidFill>
                <a:srgbClr val="000000"/>
              </a:solidFill>
              <a:latin typeface="Speak Pro"/>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40" name="CustomShape 1"/>
          <p:cNvSpPr/>
          <p:nvPr/>
        </p:nvSpPr>
        <p:spPr>
          <a:xfrm>
            <a:off x="0" y="0"/>
            <a:ext cx="12191760" cy="685764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241" name="PlaceHolder 2"/>
          <p:cNvSpPr>
            <a:spLocks noGrp="1"/>
          </p:cNvSpPr>
          <p:nvPr>
            <p:ph type="title"/>
          </p:nvPr>
        </p:nvSpPr>
        <p:spPr>
          <a:xfrm>
            <a:off x="928800" y="470160"/>
            <a:ext cx="10515240" cy="1325160"/>
          </a:xfrm>
          <a:prstGeom prst="rect">
            <a:avLst/>
          </a:prstGeom>
        </p:spPr>
        <p:txBody>
          <a:bodyPr anchor="ctr"/>
          <a:p>
            <a:pPr>
              <a:lnSpc>
                <a:spcPct val="90000"/>
              </a:lnSpc>
            </a:pPr>
            <a:r>
              <a:rPr b="1" lang="en-US" sz="4000" spc="-1" strike="noStrike">
                <a:solidFill>
                  <a:srgbClr val="ffffff"/>
                </a:solidFill>
                <a:latin typeface="Avenir Next LT Pro"/>
              </a:rPr>
              <a:t>CHART SLIDE</a:t>
            </a:r>
            <a:endParaRPr b="0" lang="en-US" sz="4000" spc="-1" strike="noStrike">
              <a:solidFill>
                <a:srgbClr val="000000"/>
              </a:solidFill>
              <a:latin typeface="Speak Pro"/>
            </a:endParaRPr>
          </a:p>
        </p:txBody>
      </p:sp>
      <p:sp>
        <p:nvSpPr>
          <p:cNvPr id="242" name="PlaceHolder 3"/>
          <p:cNvSpPr>
            <a:spLocks noGrp="1"/>
          </p:cNvSpPr>
          <p:nvPr>
            <p:ph type="dt"/>
          </p:nvPr>
        </p:nvSpPr>
        <p:spPr>
          <a:xfrm>
            <a:off x="4724280" y="6187680"/>
            <a:ext cx="2742840" cy="364680"/>
          </a:xfrm>
          <a:prstGeom prst="rect">
            <a:avLst/>
          </a:prstGeom>
        </p:spPr>
        <p:txBody>
          <a:bodyPr anchor="ctr"/>
          <a:p>
            <a:pPr>
              <a:lnSpc>
                <a:spcPct val="100000"/>
              </a:lnSpc>
            </a:pPr>
            <a:fld id="{3028B823-BB89-4927-A421-6CD09A64B32D}"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243" name="PlaceHolder 4"/>
          <p:cNvSpPr>
            <a:spLocks noGrp="1"/>
          </p:cNvSpPr>
          <p:nvPr>
            <p:ph type="ftr"/>
          </p:nvPr>
        </p:nvSpPr>
        <p:spPr>
          <a:xfrm>
            <a:off x="614880" y="6187680"/>
            <a:ext cx="3256200" cy="364680"/>
          </a:xfrm>
          <a:prstGeom prst="rect">
            <a:avLst/>
          </a:prstGeom>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244" name="PlaceHolder 5"/>
          <p:cNvSpPr>
            <a:spLocks noGrp="1"/>
          </p:cNvSpPr>
          <p:nvPr>
            <p:ph type="sldNum"/>
          </p:nvPr>
        </p:nvSpPr>
        <p:spPr>
          <a:xfrm>
            <a:off x="8849880" y="6187680"/>
            <a:ext cx="2742840" cy="364680"/>
          </a:xfrm>
          <a:prstGeom prst="rect">
            <a:avLst/>
          </a:prstGeom>
        </p:spPr>
        <p:txBody>
          <a:bodyPr anchor="ctr"/>
          <a:p>
            <a:pPr algn="r">
              <a:lnSpc>
                <a:spcPct val="100000"/>
              </a:lnSpc>
            </a:pPr>
            <a:fld id="{751CA4EB-A501-49DA-BB22-04A2D288F608}" type="slidenum">
              <a:rPr b="0" i="1" lang="en-US" sz="1200" spc="-1" strike="noStrike">
                <a:solidFill>
                  <a:srgbClr val="ffcd6b"/>
                </a:solidFill>
                <a:latin typeface="Speak Pro"/>
              </a:rPr>
              <a:t>1</a:t>
            </a:fld>
            <a:endParaRPr b="0" lang="en-US" sz="1200" spc="-1" strike="noStrike">
              <a:latin typeface="Times New Roman"/>
            </a:endParaRPr>
          </a:p>
        </p:txBody>
      </p:sp>
      <p:sp>
        <p:nvSpPr>
          <p:cNvPr id="245" name="CustomShape 6"/>
          <p:cNvSpPr/>
          <p:nvPr/>
        </p:nvSpPr>
        <p:spPr>
          <a:xfrm>
            <a:off x="687240" y="0"/>
            <a:ext cx="71640" cy="128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PlaceHolder 7"/>
          <p:cNvSpPr>
            <a:spLocks noGrp="1"/>
          </p:cNvSpPr>
          <p:nvPr>
            <p:ph type="body"/>
          </p:nvPr>
        </p:nvSpPr>
        <p:spPr>
          <a:xfrm>
            <a:off x="928800" y="2316960"/>
            <a:ext cx="5157360" cy="823680"/>
          </a:xfrm>
          <a:prstGeom prst="rect">
            <a:avLst/>
          </a:prstGeom>
        </p:spPr>
        <p:txBody>
          <a:bodyPr anchor="b"/>
          <a:p>
            <a:pPr>
              <a:lnSpc>
                <a:spcPct val="90000"/>
              </a:lnSpc>
              <a:spcBef>
                <a:spcPts val="1001"/>
              </a:spcBef>
            </a:pPr>
            <a:r>
              <a:rPr b="1" lang="en-US" sz="2500" spc="-1" strike="noStrike">
                <a:solidFill>
                  <a:srgbClr val="ffcd6b"/>
                </a:solidFill>
                <a:latin typeface="Speak Pro"/>
              </a:rPr>
              <a:t>Click to edit Master </a:t>
            </a:r>
            <a:r>
              <a:rPr b="1" lang="en-US" sz="2500" spc="-1" strike="noStrike">
                <a:solidFill>
                  <a:srgbClr val="ffcd6b"/>
                </a:solidFill>
                <a:latin typeface="Speak Pro"/>
              </a:rPr>
              <a:t>text styles</a:t>
            </a:r>
            <a:endParaRPr b="0" lang="en-US" sz="2500" spc="-1" strike="noStrike">
              <a:solidFill>
                <a:srgbClr val="000000"/>
              </a:solidFill>
              <a:latin typeface="Speak Pro"/>
            </a:endParaRPr>
          </a:p>
        </p:txBody>
      </p:sp>
      <p:sp>
        <p:nvSpPr>
          <p:cNvPr id="247" name="PlaceHolder 8"/>
          <p:cNvSpPr>
            <a:spLocks noGrp="1"/>
          </p:cNvSpPr>
          <p:nvPr>
            <p:ph type="body"/>
          </p:nvPr>
        </p:nvSpPr>
        <p:spPr>
          <a:xfrm>
            <a:off x="928800" y="3431160"/>
            <a:ext cx="5157360" cy="277272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248" name="PlaceHolder 9"/>
          <p:cNvSpPr>
            <a:spLocks noGrp="1"/>
          </p:cNvSpPr>
          <p:nvPr>
            <p:ph type="body"/>
          </p:nvPr>
        </p:nvSpPr>
        <p:spPr>
          <a:xfrm>
            <a:off x="6224760" y="1402560"/>
            <a:ext cx="5182920" cy="823680"/>
          </a:xfrm>
          <a:prstGeom prst="rect">
            <a:avLst/>
          </a:prstGeom>
        </p:spPr>
        <p:txBody>
          <a:bodyPr anchor="b">
            <a:normAutofit/>
          </a:bodyPr>
          <a:p>
            <a:pPr>
              <a:lnSpc>
                <a:spcPct val="90000"/>
              </a:lnSpc>
              <a:spcBef>
                <a:spcPts val="1001"/>
              </a:spcBef>
            </a:pPr>
            <a:r>
              <a:rPr b="1" lang="en-US" sz="2500" spc="-1" strike="noStrike">
                <a:solidFill>
                  <a:srgbClr val="ffcd6b"/>
                </a:solidFill>
                <a:latin typeface="Speak Pro"/>
              </a:rPr>
              <a:t>Click to edit Master text styles</a:t>
            </a:r>
            <a:endParaRPr b="0" lang="en-US" sz="2500" spc="-1" strike="noStrike">
              <a:solidFill>
                <a:srgbClr val="000000"/>
              </a:solidFill>
              <a:latin typeface="Speak Pro"/>
            </a:endParaRPr>
          </a:p>
        </p:txBody>
      </p:sp>
      <p:sp>
        <p:nvSpPr>
          <p:cNvPr id="249" name="PlaceHolder 10"/>
          <p:cNvSpPr>
            <a:spLocks noGrp="1"/>
          </p:cNvSpPr>
          <p:nvPr>
            <p:ph type="body"/>
          </p:nvPr>
        </p:nvSpPr>
        <p:spPr>
          <a:xfrm>
            <a:off x="6224760" y="2516760"/>
            <a:ext cx="5182920" cy="368712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250" name="Line 11"/>
          <p:cNvSpPr/>
          <p:nvPr/>
        </p:nvSpPr>
        <p:spPr>
          <a:xfrm>
            <a:off x="1068840" y="3271680"/>
            <a:ext cx="630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251" name="Line 12"/>
          <p:cNvSpPr/>
          <p:nvPr/>
        </p:nvSpPr>
        <p:spPr>
          <a:xfrm>
            <a:off x="6352200" y="2357280"/>
            <a:ext cx="630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252" name="Line 13"/>
          <p:cNvSpPr/>
          <p:nvPr/>
        </p:nvSpPr>
        <p:spPr>
          <a:xfrm>
            <a:off x="11190600" y="800640"/>
            <a:ext cx="1001160" cy="360"/>
          </a:xfrm>
          <a:prstGeom prst="line">
            <a:avLst/>
          </a:prstGeom>
          <a:ln>
            <a:solidFill>
              <a:schemeClr val="tx2"/>
            </a:solidFill>
          </a:ln>
        </p:spPr>
        <p:style>
          <a:lnRef idx="1">
            <a:schemeClr val="accent1"/>
          </a:lnRef>
          <a:fillRef idx="0">
            <a:schemeClr val="accent1"/>
          </a:fillRef>
          <a:effectRef idx="0">
            <a:schemeClr val="accent1"/>
          </a:effectRef>
          <a:fontRef idx="minor"/>
        </p:style>
      </p:sp>
      <p:sp>
        <p:nvSpPr>
          <p:cNvPr id="253" name="PlaceHolder 14"/>
          <p:cNvSpPr>
            <a:spLocks noGrp="1"/>
          </p:cNvSpPr>
          <p:nvPr>
            <p:ph type="body"/>
          </p:nvPr>
        </p:nvSpPr>
        <p:spPr>
          <a:xfrm>
            <a:off x="11083680" y="837360"/>
            <a:ext cx="610560" cy="328680"/>
          </a:xfrm>
          <a:prstGeom prst="rect">
            <a:avLst/>
          </a:prstGeom>
        </p:spPr>
        <p:txBody>
          <a:bodyPr>
            <a:normAutofit/>
          </a:bodyPr>
          <a:p>
            <a:pPr>
              <a:lnSpc>
                <a:spcPct val="90000"/>
              </a:lnSpc>
              <a:spcBef>
                <a:spcPts val="1001"/>
              </a:spcBef>
            </a:pPr>
            <a:r>
              <a:rPr b="0" i="1" lang="en-US" sz="1200" spc="-1" strike="noStrike">
                <a:solidFill>
                  <a:srgbClr val="ffcd6b"/>
                </a:solidFill>
                <a:latin typeface="Speak Pro"/>
              </a:rPr>
              <a:t>20XX</a:t>
            </a:r>
            <a:endParaRPr b="0" lang="en-US" sz="1200" spc="-1" strike="noStrike">
              <a:solidFill>
                <a:srgbClr val="000000"/>
              </a:solidFill>
              <a:latin typeface="Speak Pro"/>
            </a:endParaRPr>
          </a:p>
        </p:txBody>
      </p:sp>
      <p:sp>
        <p:nvSpPr>
          <p:cNvPr id="254" name="Line 15"/>
          <p:cNvSpPr/>
          <p:nvPr/>
        </p:nvSpPr>
        <p:spPr>
          <a:xfrm>
            <a:off x="0" y="6168240"/>
            <a:ext cx="1764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255" name="Line 16"/>
          <p:cNvSpPr/>
          <p:nvPr/>
        </p:nvSpPr>
        <p:spPr>
          <a:xfrm flipV="1">
            <a:off x="11663280" y="6300000"/>
            <a:ext cx="360" cy="558000"/>
          </a:xfrm>
          <a:prstGeom prst="line">
            <a:avLst/>
          </a:prstGeom>
          <a:ln w="19080">
            <a:solidFill>
              <a:schemeClr val="tx2"/>
            </a:solidFill>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92" name="CustomShape 1"/>
          <p:cNvSpPr/>
          <p:nvPr/>
        </p:nvSpPr>
        <p:spPr>
          <a:xfrm>
            <a:off x="0" y="0"/>
            <a:ext cx="12191760" cy="685764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293" name="PlaceHolder 2"/>
          <p:cNvSpPr>
            <a:spLocks noGrp="1"/>
          </p:cNvSpPr>
          <p:nvPr>
            <p:ph type="title"/>
          </p:nvPr>
        </p:nvSpPr>
        <p:spPr>
          <a:xfrm>
            <a:off x="928800" y="651960"/>
            <a:ext cx="3931920" cy="2390400"/>
          </a:xfrm>
          <a:prstGeom prst="rect">
            <a:avLst/>
          </a:prstGeom>
        </p:spPr>
        <p:txBody>
          <a:bodyPr anchor="b"/>
          <a:p>
            <a:pPr>
              <a:lnSpc>
                <a:spcPct val="90000"/>
              </a:lnSpc>
            </a:pPr>
            <a:r>
              <a:rPr b="1" lang="en-US" sz="4000" spc="-1" strike="noStrike">
                <a:solidFill>
                  <a:srgbClr val="ffffff"/>
                </a:solidFill>
                <a:latin typeface="Avenir Next LT Pro"/>
              </a:rPr>
              <a:t>PICTURE</a:t>
            </a:r>
            <a:br/>
            <a:r>
              <a:rPr b="1" lang="en-US" sz="4000" spc="-1" strike="noStrike">
                <a:solidFill>
                  <a:srgbClr val="ffffff"/>
                </a:solidFill>
                <a:latin typeface="Avenir Next LT Pro"/>
              </a:rPr>
              <a:t>WITH</a:t>
            </a:r>
            <a:br/>
            <a:r>
              <a:rPr b="1" lang="en-US" sz="4000" spc="-1" strike="noStrike">
                <a:solidFill>
                  <a:srgbClr val="ffffff"/>
                </a:solidFill>
                <a:latin typeface="Avenir Next LT Pro"/>
              </a:rPr>
              <a:t>CAPTION</a:t>
            </a:r>
            <a:br/>
            <a:r>
              <a:rPr b="1" lang="en-US" sz="4000" spc="-1" strike="noStrike">
                <a:solidFill>
                  <a:srgbClr val="ffffff"/>
                </a:solidFill>
                <a:latin typeface="Avenir Next LT Pro"/>
              </a:rPr>
              <a:t>SLIDE</a:t>
            </a:r>
            <a:endParaRPr b="0" lang="en-US" sz="4000" spc="-1" strike="noStrike">
              <a:solidFill>
                <a:srgbClr val="000000"/>
              </a:solidFill>
              <a:latin typeface="Speak Pro"/>
            </a:endParaRPr>
          </a:p>
        </p:txBody>
      </p:sp>
      <p:sp>
        <p:nvSpPr>
          <p:cNvPr id="294" name="PlaceHolder 3"/>
          <p:cNvSpPr>
            <a:spLocks noGrp="1"/>
          </p:cNvSpPr>
          <p:nvPr>
            <p:ph type="body"/>
          </p:nvPr>
        </p:nvSpPr>
        <p:spPr>
          <a:xfrm>
            <a:off x="5231520" y="0"/>
            <a:ext cx="5231160" cy="6857640"/>
          </a:xfrm>
          <a:prstGeom prst="rect">
            <a:avLst/>
          </a:prstGeom>
        </p:spPr>
        <p:txBody>
          <a:bodyPr lIns="90000" rIns="90000" tIns="45000" bIns="45000" anchor="ctr">
            <a:normAutofit/>
          </a:bodyPr>
          <a:p>
            <a:pPr algn="ctr">
              <a:lnSpc>
                <a:spcPct val="100000"/>
              </a:lnSpc>
            </a:pPr>
            <a:r>
              <a:rPr b="0" lang="en-US" sz="2000" spc="-1" strike="noStrike">
                <a:solidFill>
                  <a:srgbClr val="ffffff"/>
                </a:solidFill>
                <a:latin typeface="Speak Pro"/>
              </a:rPr>
              <a:t>Click icon to add picture</a:t>
            </a:r>
            <a:endParaRPr b="0" lang="en-US" sz="2000" spc="-1" strike="noStrike">
              <a:solidFill>
                <a:srgbClr val="000000"/>
              </a:solidFill>
              <a:latin typeface="Speak Pro"/>
            </a:endParaRPr>
          </a:p>
        </p:txBody>
      </p:sp>
      <p:sp>
        <p:nvSpPr>
          <p:cNvPr id="295" name="PlaceHolder 4"/>
          <p:cNvSpPr>
            <a:spLocks noGrp="1"/>
          </p:cNvSpPr>
          <p:nvPr>
            <p:ph type="body"/>
          </p:nvPr>
        </p:nvSpPr>
        <p:spPr>
          <a:xfrm>
            <a:off x="928800" y="3283560"/>
            <a:ext cx="3931920" cy="2439720"/>
          </a:xfrm>
          <a:prstGeom prst="rect">
            <a:avLst/>
          </a:prstGeom>
        </p:spPr>
        <p:txBody>
          <a:bodyPr>
            <a:normAutofit/>
          </a:bodyPr>
          <a:p>
            <a:pPr>
              <a:lnSpc>
                <a:spcPct val="90000"/>
              </a:lnSpc>
              <a:spcBef>
                <a:spcPts val="1001"/>
              </a:spcBef>
            </a:pPr>
            <a:r>
              <a:rPr b="1" lang="en-US" sz="2500" spc="-1" strike="noStrike">
                <a:solidFill>
                  <a:srgbClr val="ffcd6b"/>
                </a:solidFill>
                <a:latin typeface="Speak Pro"/>
              </a:rPr>
              <a:t>Click to edit Master text styles</a:t>
            </a:r>
            <a:endParaRPr b="0" lang="en-US" sz="2500" spc="-1" strike="noStrike">
              <a:solidFill>
                <a:srgbClr val="000000"/>
              </a:solidFill>
              <a:latin typeface="Speak Pro"/>
            </a:endParaRPr>
          </a:p>
        </p:txBody>
      </p:sp>
      <p:sp>
        <p:nvSpPr>
          <p:cNvPr id="296" name="PlaceHolder 5"/>
          <p:cNvSpPr>
            <a:spLocks noGrp="1"/>
          </p:cNvSpPr>
          <p:nvPr>
            <p:ph type="dt"/>
          </p:nvPr>
        </p:nvSpPr>
        <p:spPr>
          <a:xfrm>
            <a:off x="4724280" y="6187680"/>
            <a:ext cx="2742840" cy="364680"/>
          </a:xfrm>
          <a:prstGeom prst="rect">
            <a:avLst/>
          </a:prstGeom>
        </p:spPr>
        <p:txBody>
          <a:bodyPr anchor="ctr"/>
          <a:p>
            <a:pPr>
              <a:lnSpc>
                <a:spcPct val="100000"/>
              </a:lnSpc>
            </a:pPr>
            <a:fld id="{6D6D943C-FE69-41F7-A2D3-73BF31CF2EAF}"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297" name="PlaceHolder 6"/>
          <p:cNvSpPr>
            <a:spLocks noGrp="1"/>
          </p:cNvSpPr>
          <p:nvPr>
            <p:ph type="ftr"/>
          </p:nvPr>
        </p:nvSpPr>
        <p:spPr>
          <a:xfrm>
            <a:off x="614880" y="6187680"/>
            <a:ext cx="3256200" cy="364680"/>
          </a:xfrm>
          <a:prstGeom prst="rect">
            <a:avLst/>
          </a:prstGeom>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298" name="PlaceHolder 7"/>
          <p:cNvSpPr>
            <a:spLocks noGrp="1"/>
          </p:cNvSpPr>
          <p:nvPr>
            <p:ph type="sldNum"/>
          </p:nvPr>
        </p:nvSpPr>
        <p:spPr>
          <a:xfrm>
            <a:off x="8849880" y="6187680"/>
            <a:ext cx="2742840" cy="364680"/>
          </a:xfrm>
          <a:prstGeom prst="rect">
            <a:avLst/>
          </a:prstGeom>
        </p:spPr>
        <p:txBody>
          <a:bodyPr anchor="ctr"/>
          <a:p>
            <a:pPr algn="r">
              <a:lnSpc>
                <a:spcPct val="100000"/>
              </a:lnSpc>
            </a:pPr>
            <a:fld id="{12E774BE-E59B-40E8-9323-7D745D7F997F}" type="slidenum">
              <a:rPr b="0" i="1" lang="en-US" sz="1200" spc="-1" strike="noStrike">
                <a:solidFill>
                  <a:srgbClr val="ffcd6b"/>
                </a:solidFill>
                <a:latin typeface="Speak Pro"/>
              </a:rPr>
              <a:t>1</a:t>
            </a:fld>
            <a:endParaRPr b="0" lang="en-US" sz="1200" spc="-1" strike="noStrike">
              <a:latin typeface="Times New Roman"/>
            </a:endParaRPr>
          </a:p>
        </p:txBody>
      </p:sp>
      <p:sp>
        <p:nvSpPr>
          <p:cNvPr id="299" name="CustomShape 8"/>
          <p:cNvSpPr/>
          <p:nvPr/>
        </p:nvSpPr>
        <p:spPr>
          <a:xfrm>
            <a:off x="687240" y="0"/>
            <a:ext cx="71640" cy="2879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0" name="Line 9"/>
          <p:cNvSpPr/>
          <p:nvPr/>
        </p:nvSpPr>
        <p:spPr>
          <a:xfrm>
            <a:off x="1068840" y="3169440"/>
            <a:ext cx="630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301" name="Line 10"/>
          <p:cNvSpPr/>
          <p:nvPr/>
        </p:nvSpPr>
        <p:spPr>
          <a:xfrm>
            <a:off x="11190600" y="800640"/>
            <a:ext cx="1001160" cy="360"/>
          </a:xfrm>
          <a:prstGeom prst="line">
            <a:avLst/>
          </a:prstGeom>
          <a:ln>
            <a:solidFill>
              <a:schemeClr val="tx2"/>
            </a:solidFill>
          </a:ln>
        </p:spPr>
        <p:style>
          <a:lnRef idx="1">
            <a:schemeClr val="accent1"/>
          </a:lnRef>
          <a:fillRef idx="0">
            <a:schemeClr val="accent1"/>
          </a:fillRef>
          <a:effectRef idx="0">
            <a:schemeClr val="accent1"/>
          </a:effectRef>
          <a:fontRef idx="minor"/>
        </p:style>
      </p:sp>
      <p:sp>
        <p:nvSpPr>
          <p:cNvPr id="302" name="PlaceHolder 11"/>
          <p:cNvSpPr>
            <a:spLocks noGrp="1"/>
          </p:cNvSpPr>
          <p:nvPr>
            <p:ph type="body"/>
          </p:nvPr>
        </p:nvSpPr>
        <p:spPr>
          <a:xfrm>
            <a:off x="11083680" y="837360"/>
            <a:ext cx="610560" cy="328680"/>
          </a:xfrm>
          <a:prstGeom prst="rect">
            <a:avLst/>
          </a:prstGeom>
        </p:spPr>
        <p:txBody>
          <a:bodyPr>
            <a:normAutofit/>
          </a:bodyPr>
          <a:p>
            <a:pPr>
              <a:lnSpc>
                <a:spcPct val="90000"/>
              </a:lnSpc>
              <a:spcBef>
                <a:spcPts val="1001"/>
              </a:spcBef>
            </a:pPr>
            <a:r>
              <a:rPr b="0" i="1" lang="en-US" sz="1200" spc="-1" strike="noStrike">
                <a:solidFill>
                  <a:srgbClr val="ffcd6b"/>
                </a:solidFill>
                <a:latin typeface="Speak Pro"/>
              </a:rPr>
              <a:t>20XX</a:t>
            </a:r>
            <a:endParaRPr b="0" lang="en-US" sz="1200" spc="-1" strike="noStrike">
              <a:solidFill>
                <a:srgbClr val="000000"/>
              </a:solidFill>
              <a:latin typeface="Speak Pro"/>
            </a:endParaRPr>
          </a:p>
        </p:txBody>
      </p:sp>
      <p:sp>
        <p:nvSpPr>
          <p:cNvPr id="303" name="Line 12"/>
          <p:cNvSpPr/>
          <p:nvPr/>
        </p:nvSpPr>
        <p:spPr>
          <a:xfrm>
            <a:off x="0" y="6168240"/>
            <a:ext cx="1764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304" name="Line 13"/>
          <p:cNvSpPr/>
          <p:nvPr/>
        </p:nvSpPr>
        <p:spPr>
          <a:xfrm flipV="1">
            <a:off x="11663280" y="6300000"/>
            <a:ext cx="360" cy="558000"/>
          </a:xfrm>
          <a:prstGeom prst="line">
            <a:avLst/>
          </a:prstGeom>
          <a:ln w="19080">
            <a:solidFill>
              <a:schemeClr val="tx2"/>
            </a:solidFill>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41" name="CustomShape 1"/>
          <p:cNvSpPr/>
          <p:nvPr/>
        </p:nvSpPr>
        <p:spPr>
          <a:xfrm>
            <a:off x="0" y="0"/>
            <a:ext cx="12191760" cy="685764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342" name="PlaceHolder 2"/>
          <p:cNvSpPr>
            <a:spLocks noGrp="1"/>
          </p:cNvSpPr>
          <p:nvPr>
            <p:ph type="title"/>
          </p:nvPr>
        </p:nvSpPr>
        <p:spPr>
          <a:xfrm>
            <a:off x="928800" y="606960"/>
            <a:ext cx="4737240" cy="696600"/>
          </a:xfrm>
          <a:prstGeom prst="rect">
            <a:avLst/>
          </a:prstGeom>
        </p:spPr>
        <p:txBody>
          <a:bodyPr anchor="b"/>
          <a:p>
            <a:pPr>
              <a:lnSpc>
                <a:spcPct val="90000"/>
              </a:lnSpc>
            </a:pPr>
            <a:r>
              <a:rPr b="1" lang="en-US" sz="4000" spc="-1" strike="noStrike">
                <a:solidFill>
                  <a:srgbClr val="ffffff"/>
                </a:solidFill>
                <a:latin typeface="Avenir Next LT Pro"/>
              </a:rPr>
              <a:t>OVERVIEW SLIDE</a:t>
            </a:r>
            <a:endParaRPr b="0" lang="en-US" sz="4000" spc="-1" strike="noStrike">
              <a:solidFill>
                <a:srgbClr val="000000"/>
              </a:solidFill>
              <a:latin typeface="Speak Pro"/>
            </a:endParaRPr>
          </a:p>
        </p:txBody>
      </p:sp>
      <p:sp>
        <p:nvSpPr>
          <p:cNvPr id="343" name="PlaceHolder 3"/>
          <p:cNvSpPr>
            <a:spLocks noGrp="1"/>
          </p:cNvSpPr>
          <p:nvPr>
            <p:ph type="body"/>
          </p:nvPr>
        </p:nvSpPr>
        <p:spPr>
          <a:xfrm>
            <a:off x="928800" y="2635560"/>
            <a:ext cx="3256200" cy="498960"/>
          </a:xfrm>
          <a:prstGeom prst="rect">
            <a:avLst/>
          </a:prstGeom>
        </p:spPr>
        <p:txBody>
          <a:bodyPr>
            <a:normAutofit/>
          </a:bodyPr>
          <a:p>
            <a:pPr>
              <a:lnSpc>
                <a:spcPct val="90000"/>
              </a:lnSpc>
              <a:spcBef>
                <a:spcPts val="1001"/>
              </a:spcBef>
            </a:pPr>
            <a:r>
              <a:rPr b="1" lang="en-US" sz="2500" spc="-1" strike="noStrike">
                <a:solidFill>
                  <a:srgbClr val="ffcd6b"/>
                </a:solidFill>
                <a:latin typeface="Speak Pro"/>
              </a:rPr>
              <a:t>Item 1 Title</a:t>
            </a:r>
            <a:endParaRPr b="0" lang="en-US" sz="2500" spc="-1" strike="noStrike">
              <a:solidFill>
                <a:srgbClr val="000000"/>
              </a:solidFill>
              <a:latin typeface="Speak Pro"/>
            </a:endParaRPr>
          </a:p>
        </p:txBody>
      </p:sp>
      <p:sp>
        <p:nvSpPr>
          <p:cNvPr id="344" name="PlaceHolder 4"/>
          <p:cNvSpPr>
            <a:spLocks noGrp="1"/>
          </p:cNvSpPr>
          <p:nvPr>
            <p:ph type="dt"/>
          </p:nvPr>
        </p:nvSpPr>
        <p:spPr>
          <a:xfrm>
            <a:off x="4724280" y="6187680"/>
            <a:ext cx="2742840" cy="364680"/>
          </a:xfrm>
          <a:prstGeom prst="rect">
            <a:avLst/>
          </a:prstGeom>
        </p:spPr>
        <p:txBody>
          <a:bodyPr anchor="ctr"/>
          <a:p>
            <a:pPr>
              <a:lnSpc>
                <a:spcPct val="100000"/>
              </a:lnSpc>
            </a:pPr>
            <a:fld id="{A25800A7-8526-4D2D-9D63-FA53706D6ADD}"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345" name="PlaceHolder 5"/>
          <p:cNvSpPr>
            <a:spLocks noGrp="1"/>
          </p:cNvSpPr>
          <p:nvPr>
            <p:ph type="ftr"/>
          </p:nvPr>
        </p:nvSpPr>
        <p:spPr>
          <a:xfrm>
            <a:off x="614880" y="6187680"/>
            <a:ext cx="3256200" cy="364680"/>
          </a:xfrm>
          <a:prstGeom prst="rect">
            <a:avLst/>
          </a:prstGeom>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346" name="PlaceHolder 6"/>
          <p:cNvSpPr>
            <a:spLocks noGrp="1"/>
          </p:cNvSpPr>
          <p:nvPr>
            <p:ph type="sldNum"/>
          </p:nvPr>
        </p:nvSpPr>
        <p:spPr>
          <a:xfrm>
            <a:off x="8849880" y="6187680"/>
            <a:ext cx="2742840" cy="364680"/>
          </a:xfrm>
          <a:prstGeom prst="rect">
            <a:avLst/>
          </a:prstGeom>
        </p:spPr>
        <p:txBody>
          <a:bodyPr anchor="ctr"/>
          <a:p>
            <a:pPr algn="r">
              <a:lnSpc>
                <a:spcPct val="100000"/>
              </a:lnSpc>
            </a:pPr>
            <a:fld id="{B6119C0F-8FC7-4799-87E9-AA09780AADCF}" type="slidenum">
              <a:rPr b="0" i="1" lang="en-US" sz="1200" spc="-1" strike="noStrike">
                <a:solidFill>
                  <a:srgbClr val="ffcd6b"/>
                </a:solidFill>
                <a:latin typeface="Speak Pro"/>
              </a:rPr>
              <a:t>1</a:t>
            </a:fld>
            <a:endParaRPr b="0" lang="en-US" sz="1200" spc="-1" strike="noStrike">
              <a:latin typeface="Times New Roman"/>
            </a:endParaRPr>
          </a:p>
        </p:txBody>
      </p:sp>
      <p:sp>
        <p:nvSpPr>
          <p:cNvPr id="347" name="CustomShape 7"/>
          <p:cNvSpPr/>
          <p:nvPr/>
        </p:nvSpPr>
        <p:spPr>
          <a:xfrm>
            <a:off x="687240" y="0"/>
            <a:ext cx="71640" cy="115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8" name="Line 8"/>
          <p:cNvSpPr/>
          <p:nvPr/>
        </p:nvSpPr>
        <p:spPr>
          <a:xfrm>
            <a:off x="11190600" y="800640"/>
            <a:ext cx="1001160" cy="360"/>
          </a:xfrm>
          <a:prstGeom prst="line">
            <a:avLst/>
          </a:prstGeom>
          <a:ln>
            <a:solidFill>
              <a:schemeClr val="tx2"/>
            </a:solidFill>
          </a:ln>
        </p:spPr>
        <p:style>
          <a:lnRef idx="1">
            <a:schemeClr val="accent1"/>
          </a:lnRef>
          <a:fillRef idx="0">
            <a:schemeClr val="accent1"/>
          </a:fillRef>
          <a:effectRef idx="0">
            <a:schemeClr val="accent1"/>
          </a:effectRef>
          <a:fontRef idx="minor"/>
        </p:style>
      </p:sp>
      <p:sp>
        <p:nvSpPr>
          <p:cNvPr id="349" name="PlaceHolder 9"/>
          <p:cNvSpPr>
            <a:spLocks noGrp="1"/>
          </p:cNvSpPr>
          <p:nvPr>
            <p:ph type="body"/>
          </p:nvPr>
        </p:nvSpPr>
        <p:spPr>
          <a:xfrm>
            <a:off x="11083680" y="837360"/>
            <a:ext cx="610560" cy="328680"/>
          </a:xfrm>
          <a:prstGeom prst="rect">
            <a:avLst/>
          </a:prstGeom>
        </p:spPr>
        <p:txBody>
          <a:bodyPr>
            <a:normAutofit/>
          </a:bodyPr>
          <a:p>
            <a:pPr>
              <a:lnSpc>
                <a:spcPct val="90000"/>
              </a:lnSpc>
              <a:spcBef>
                <a:spcPts val="1001"/>
              </a:spcBef>
            </a:pPr>
            <a:r>
              <a:rPr b="0" i="1" lang="en-US" sz="1200" spc="-1" strike="noStrike">
                <a:solidFill>
                  <a:srgbClr val="ffcd6b"/>
                </a:solidFill>
                <a:latin typeface="Speak Pro"/>
              </a:rPr>
              <a:t>20XX</a:t>
            </a:r>
            <a:endParaRPr b="0" lang="en-US" sz="1200" spc="-1" strike="noStrike">
              <a:solidFill>
                <a:srgbClr val="000000"/>
              </a:solidFill>
              <a:latin typeface="Speak Pro"/>
            </a:endParaRPr>
          </a:p>
        </p:txBody>
      </p:sp>
      <p:sp>
        <p:nvSpPr>
          <p:cNvPr id="350" name="Line 10"/>
          <p:cNvSpPr/>
          <p:nvPr/>
        </p:nvSpPr>
        <p:spPr>
          <a:xfrm>
            <a:off x="0" y="6168240"/>
            <a:ext cx="1764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351" name="Line 11"/>
          <p:cNvSpPr/>
          <p:nvPr/>
        </p:nvSpPr>
        <p:spPr>
          <a:xfrm flipV="1">
            <a:off x="11663280" y="6300000"/>
            <a:ext cx="360" cy="55800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352" name="Line 12"/>
          <p:cNvSpPr/>
          <p:nvPr/>
        </p:nvSpPr>
        <p:spPr>
          <a:xfrm>
            <a:off x="11192400" y="802800"/>
            <a:ext cx="1001160" cy="360"/>
          </a:xfrm>
          <a:prstGeom prst="line">
            <a:avLst/>
          </a:prstGeom>
          <a:ln>
            <a:solidFill>
              <a:schemeClr val="tx2"/>
            </a:solidFill>
          </a:ln>
        </p:spPr>
        <p:style>
          <a:lnRef idx="1">
            <a:schemeClr val="accent1"/>
          </a:lnRef>
          <a:fillRef idx="0">
            <a:schemeClr val="accent1"/>
          </a:fillRef>
          <a:effectRef idx="0">
            <a:schemeClr val="accent1"/>
          </a:effectRef>
          <a:fontRef idx="minor"/>
        </p:style>
      </p:sp>
      <p:sp>
        <p:nvSpPr>
          <p:cNvPr id="353" name="Line 13"/>
          <p:cNvSpPr/>
          <p:nvPr/>
        </p:nvSpPr>
        <p:spPr>
          <a:xfrm flipV="1">
            <a:off x="11661840" y="6301800"/>
            <a:ext cx="360" cy="55764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354" name="PlaceHolder 14"/>
          <p:cNvSpPr>
            <a:spLocks noGrp="1"/>
          </p:cNvSpPr>
          <p:nvPr>
            <p:ph type="body"/>
          </p:nvPr>
        </p:nvSpPr>
        <p:spPr>
          <a:xfrm>
            <a:off x="4467600" y="2635560"/>
            <a:ext cx="3256200" cy="498960"/>
          </a:xfrm>
          <a:prstGeom prst="rect">
            <a:avLst/>
          </a:prstGeom>
        </p:spPr>
        <p:txBody>
          <a:bodyPr>
            <a:normAutofit/>
          </a:bodyPr>
          <a:p>
            <a:pPr>
              <a:lnSpc>
                <a:spcPct val="90000"/>
              </a:lnSpc>
              <a:spcBef>
                <a:spcPts val="1001"/>
              </a:spcBef>
            </a:pPr>
            <a:r>
              <a:rPr b="1" lang="en-US" sz="2500" spc="-1" strike="noStrike">
                <a:solidFill>
                  <a:srgbClr val="ffcd6b"/>
                </a:solidFill>
                <a:latin typeface="Speak Pro"/>
              </a:rPr>
              <a:t>Item 2 Title</a:t>
            </a:r>
            <a:endParaRPr b="0" lang="en-US" sz="2500" spc="-1" strike="noStrike">
              <a:solidFill>
                <a:srgbClr val="000000"/>
              </a:solidFill>
              <a:latin typeface="Speak Pro"/>
            </a:endParaRPr>
          </a:p>
        </p:txBody>
      </p:sp>
      <p:sp>
        <p:nvSpPr>
          <p:cNvPr id="355" name="PlaceHolder 15"/>
          <p:cNvSpPr>
            <a:spLocks noGrp="1"/>
          </p:cNvSpPr>
          <p:nvPr>
            <p:ph type="body"/>
          </p:nvPr>
        </p:nvSpPr>
        <p:spPr>
          <a:xfrm>
            <a:off x="8006400" y="2635560"/>
            <a:ext cx="3256200" cy="498960"/>
          </a:xfrm>
          <a:prstGeom prst="rect">
            <a:avLst/>
          </a:prstGeom>
        </p:spPr>
        <p:txBody>
          <a:bodyPr>
            <a:normAutofit/>
          </a:bodyPr>
          <a:p>
            <a:pPr>
              <a:lnSpc>
                <a:spcPct val="90000"/>
              </a:lnSpc>
              <a:spcBef>
                <a:spcPts val="1001"/>
              </a:spcBef>
            </a:pPr>
            <a:r>
              <a:rPr b="1" lang="en-US" sz="2500" spc="-1" strike="noStrike">
                <a:solidFill>
                  <a:srgbClr val="ffcd6b"/>
                </a:solidFill>
                <a:latin typeface="Speak Pro"/>
              </a:rPr>
              <a:t>Item 3 Title</a:t>
            </a:r>
            <a:endParaRPr b="0" lang="en-US" sz="2500" spc="-1" strike="noStrike">
              <a:solidFill>
                <a:srgbClr val="000000"/>
              </a:solidFill>
              <a:latin typeface="Speak Pro"/>
            </a:endParaRPr>
          </a:p>
        </p:txBody>
      </p:sp>
      <p:sp>
        <p:nvSpPr>
          <p:cNvPr id="356" name="PlaceHolder 16"/>
          <p:cNvSpPr>
            <a:spLocks noGrp="1"/>
          </p:cNvSpPr>
          <p:nvPr>
            <p:ph type="body"/>
          </p:nvPr>
        </p:nvSpPr>
        <p:spPr>
          <a:xfrm>
            <a:off x="928800" y="4746960"/>
            <a:ext cx="3256200" cy="498960"/>
          </a:xfrm>
          <a:prstGeom prst="rect">
            <a:avLst/>
          </a:prstGeom>
        </p:spPr>
        <p:txBody>
          <a:bodyPr>
            <a:normAutofit/>
          </a:bodyPr>
          <a:p>
            <a:pPr>
              <a:lnSpc>
                <a:spcPct val="90000"/>
              </a:lnSpc>
              <a:spcBef>
                <a:spcPts val="1001"/>
              </a:spcBef>
            </a:pPr>
            <a:r>
              <a:rPr b="1" lang="en-US" sz="2500" spc="-1" strike="noStrike">
                <a:solidFill>
                  <a:srgbClr val="ffcd6b"/>
                </a:solidFill>
                <a:latin typeface="Speak Pro"/>
              </a:rPr>
              <a:t>Item 4 Title</a:t>
            </a:r>
            <a:endParaRPr b="0" lang="en-US" sz="2500" spc="-1" strike="noStrike">
              <a:solidFill>
                <a:srgbClr val="000000"/>
              </a:solidFill>
              <a:latin typeface="Speak Pro"/>
            </a:endParaRPr>
          </a:p>
        </p:txBody>
      </p:sp>
      <p:sp>
        <p:nvSpPr>
          <p:cNvPr id="357" name="PlaceHolder 17"/>
          <p:cNvSpPr>
            <a:spLocks noGrp="1"/>
          </p:cNvSpPr>
          <p:nvPr>
            <p:ph type="body"/>
          </p:nvPr>
        </p:nvSpPr>
        <p:spPr>
          <a:xfrm>
            <a:off x="4467600" y="4746960"/>
            <a:ext cx="3256200" cy="498960"/>
          </a:xfrm>
          <a:prstGeom prst="rect">
            <a:avLst/>
          </a:prstGeom>
        </p:spPr>
        <p:txBody>
          <a:bodyPr>
            <a:normAutofit/>
          </a:bodyPr>
          <a:p>
            <a:pPr>
              <a:lnSpc>
                <a:spcPct val="90000"/>
              </a:lnSpc>
              <a:spcBef>
                <a:spcPts val="1001"/>
              </a:spcBef>
            </a:pPr>
            <a:r>
              <a:rPr b="1" lang="en-US" sz="2500" spc="-1" strike="noStrike">
                <a:solidFill>
                  <a:srgbClr val="ffcd6b"/>
                </a:solidFill>
                <a:latin typeface="Speak Pro"/>
              </a:rPr>
              <a:t>Item 5 Title</a:t>
            </a:r>
            <a:endParaRPr b="0" lang="en-US" sz="2500" spc="-1" strike="noStrike">
              <a:solidFill>
                <a:srgbClr val="000000"/>
              </a:solidFill>
              <a:latin typeface="Speak Pro"/>
            </a:endParaRPr>
          </a:p>
        </p:txBody>
      </p:sp>
      <p:sp>
        <p:nvSpPr>
          <p:cNvPr id="358" name="PlaceHolder 18"/>
          <p:cNvSpPr>
            <a:spLocks noGrp="1"/>
          </p:cNvSpPr>
          <p:nvPr>
            <p:ph type="body"/>
          </p:nvPr>
        </p:nvSpPr>
        <p:spPr>
          <a:xfrm>
            <a:off x="8006400" y="4746960"/>
            <a:ext cx="3256200" cy="498960"/>
          </a:xfrm>
          <a:prstGeom prst="rect">
            <a:avLst/>
          </a:prstGeom>
        </p:spPr>
        <p:txBody>
          <a:bodyPr>
            <a:normAutofit/>
          </a:bodyPr>
          <a:p>
            <a:pPr>
              <a:lnSpc>
                <a:spcPct val="90000"/>
              </a:lnSpc>
              <a:spcBef>
                <a:spcPts val="1001"/>
              </a:spcBef>
            </a:pPr>
            <a:r>
              <a:rPr b="1" lang="en-US" sz="2500" spc="-1" strike="noStrike">
                <a:solidFill>
                  <a:srgbClr val="ffcd6b"/>
                </a:solidFill>
                <a:latin typeface="Speak Pro"/>
              </a:rPr>
              <a:t>Item 6 Title</a:t>
            </a:r>
            <a:endParaRPr b="0" lang="en-US" sz="2500" spc="-1" strike="noStrike">
              <a:solidFill>
                <a:srgbClr val="000000"/>
              </a:solidFill>
              <a:latin typeface="Speak Pro"/>
            </a:endParaRPr>
          </a:p>
        </p:txBody>
      </p:sp>
      <p:sp>
        <p:nvSpPr>
          <p:cNvPr id="359" name="PlaceHolder 19"/>
          <p:cNvSpPr>
            <a:spLocks noGrp="1"/>
          </p:cNvSpPr>
          <p:nvPr>
            <p:ph type="body"/>
          </p:nvPr>
        </p:nvSpPr>
        <p:spPr>
          <a:xfrm>
            <a:off x="928800" y="3059280"/>
            <a:ext cx="3256200" cy="49896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360" name="PlaceHolder 20"/>
          <p:cNvSpPr>
            <a:spLocks noGrp="1"/>
          </p:cNvSpPr>
          <p:nvPr>
            <p:ph type="body"/>
          </p:nvPr>
        </p:nvSpPr>
        <p:spPr>
          <a:xfrm>
            <a:off x="4467600" y="3059280"/>
            <a:ext cx="3256200" cy="49896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361" name="PlaceHolder 21"/>
          <p:cNvSpPr>
            <a:spLocks noGrp="1"/>
          </p:cNvSpPr>
          <p:nvPr>
            <p:ph type="body"/>
          </p:nvPr>
        </p:nvSpPr>
        <p:spPr>
          <a:xfrm>
            <a:off x="8006400" y="3059280"/>
            <a:ext cx="3256200" cy="49896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362" name="PlaceHolder 22"/>
          <p:cNvSpPr>
            <a:spLocks noGrp="1"/>
          </p:cNvSpPr>
          <p:nvPr>
            <p:ph type="body"/>
          </p:nvPr>
        </p:nvSpPr>
        <p:spPr>
          <a:xfrm>
            <a:off x="928800" y="5170320"/>
            <a:ext cx="3256200" cy="49896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363" name="PlaceHolder 23"/>
          <p:cNvSpPr>
            <a:spLocks noGrp="1"/>
          </p:cNvSpPr>
          <p:nvPr>
            <p:ph type="body"/>
          </p:nvPr>
        </p:nvSpPr>
        <p:spPr>
          <a:xfrm>
            <a:off x="4467600" y="5170320"/>
            <a:ext cx="3256200" cy="49896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364" name="PlaceHolder 24"/>
          <p:cNvSpPr>
            <a:spLocks noGrp="1"/>
          </p:cNvSpPr>
          <p:nvPr>
            <p:ph type="body"/>
          </p:nvPr>
        </p:nvSpPr>
        <p:spPr>
          <a:xfrm>
            <a:off x="8006400" y="5170320"/>
            <a:ext cx="3256200" cy="49896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365" name="PlaceHolder 25"/>
          <p:cNvSpPr>
            <a:spLocks noGrp="1"/>
          </p:cNvSpPr>
          <p:nvPr>
            <p:ph type="body"/>
          </p:nvPr>
        </p:nvSpPr>
        <p:spPr>
          <a:xfrm>
            <a:off x="977040" y="1757880"/>
            <a:ext cx="867240" cy="868320"/>
          </a:xfrm>
          <a:prstGeom prst="rect">
            <a:avLst/>
          </a:prstGeom>
        </p:spPr>
        <p:txBody>
          <a:bodyPr lIns="90000" rIns="90000" tIns="45000" bIns="45000" anchor="ctr">
            <a:normAutofit/>
          </a:bodyPr>
          <a:p>
            <a:pPr algn="ctr">
              <a:lnSpc>
                <a:spcPct val="100000"/>
              </a:lnSpc>
            </a:pPr>
            <a:r>
              <a:rPr b="0" lang="en-US" sz="1200" spc="-1" strike="noStrike">
                <a:solidFill>
                  <a:srgbClr val="ffffff"/>
                </a:solidFill>
                <a:latin typeface="Speak Pro"/>
              </a:rPr>
              <a:t>Click icon to add picture</a:t>
            </a:r>
            <a:endParaRPr b="0" lang="en-US" sz="1200" spc="-1" strike="noStrike">
              <a:solidFill>
                <a:srgbClr val="000000"/>
              </a:solidFill>
              <a:latin typeface="Speak Pro"/>
            </a:endParaRPr>
          </a:p>
        </p:txBody>
      </p:sp>
      <p:sp>
        <p:nvSpPr>
          <p:cNvPr id="366" name="PlaceHolder 26"/>
          <p:cNvSpPr>
            <a:spLocks noGrp="1"/>
          </p:cNvSpPr>
          <p:nvPr>
            <p:ph type="body"/>
          </p:nvPr>
        </p:nvSpPr>
        <p:spPr>
          <a:xfrm>
            <a:off x="4512240" y="1757880"/>
            <a:ext cx="867240" cy="868320"/>
          </a:xfrm>
          <a:prstGeom prst="rect">
            <a:avLst/>
          </a:prstGeom>
        </p:spPr>
        <p:txBody>
          <a:bodyPr lIns="90000" rIns="90000" tIns="45000" bIns="45000" anchor="ctr">
            <a:normAutofit/>
          </a:bodyPr>
          <a:p>
            <a:pPr algn="ctr">
              <a:lnSpc>
                <a:spcPct val="100000"/>
              </a:lnSpc>
            </a:pPr>
            <a:r>
              <a:rPr b="0" lang="en-US" sz="1200" spc="-1" strike="noStrike">
                <a:solidFill>
                  <a:srgbClr val="ffffff"/>
                </a:solidFill>
                <a:latin typeface="Speak Pro"/>
              </a:rPr>
              <a:t>Click icon to add picture</a:t>
            </a:r>
            <a:endParaRPr b="0" lang="en-US" sz="1200" spc="-1" strike="noStrike">
              <a:solidFill>
                <a:srgbClr val="000000"/>
              </a:solidFill>
              <a:latin typeface="Speak Pro"/>
            </a:endParaRPr>
          </a:p>
        </p:txBody>
      </p:sp>
      <p:sp>
        <p:nvSpPr>
          <p:cNvPr id="367" name="PlaceHolder 27"/>
          <p:cNvSpPr>
            <a:spLocks noGrp="1"/>
          </p:cNvSpPr>
          <p:nvPr>
            <p:ph type="body"/>
          </p:nvPr>
        </p:nvSpPr>
        <p:spPr>
          <a:xfrm>
            <a:off x="8047800" y="1757880"/>
            <a:ext cx="867240" cy="868320"/>
          </a:xfrm>
          <a:prstGeom prst="rect">
            <a:avLst/>
          </a:prstGeom>
        </p:spPr>
        <p:txBody>
          <a:bodyPr lIns="90000" rIns="90000" tIns="45000" bIns="45000" anchor="ctr">
            <a:normAutofit/>
          </a:bodyPr>
          <a:p>
            <a:pPr algn="ctr">
              <a:lnSpc>
                <a:spcPct val="100000"/>
              </a:lnSpc>
            </a:pPr>
            <a:r>
              <a:rPr b="0" lang="en-US" sz="1200" spc="-1" strike="noStrike">
                <a:solidFill>
                  <a:srgbClr val="ffffff"/>
                </a:solidFill>
                <a:latin typeface="Speak Pro"/>
              </a:rPr>
              <a:t>Click icon to add picture</a:t>
            </a:r>
            <a:endParaRPr b="0" lang="en-US" sz="1200" spc="-1" strike="noStrike">
              <a:solidFill>
                <a:srgbClr val="000000"/>
              </a:solidFill>
              <a:latin typeface="Speak Pro"/>
            </a:endParaRPr>
          </a:p>
        </p:txBody>
      </p:sp>
      <p:sp>
        <p:nvSpPr>
          <p:cNvPr id="368" name="PlaceHolder 28"/>
          <p:cNvSpPr>
            <a:spLocks noGrp="1"/>
          </p:cNvSpPr>
          <p:nvPr>
            <p:ph type="body"/>
          </p:nvPr>
        </p:nvSpPr>
        <p:spPr>
          <a:xfrm>
            <a:off x="977040" y="3890160"/>
            <a:ext cx="867240" cy="868320"/>
          </a:xfrm>
          <a:prstGeom prst="rect">
            <a:avLst/>
          </a:prstGeom>
        </p:spPr>
        <p:txBody>
          <a:bodyPr lIns="90000" rIns="90000" tIns="45000" bIns="45000" anchor="ctr">
            <a:normAutofit/>
          </a:bodyPr>
          <a:p>
            <a:pPr algn="ctr">
              <a:lnSpc>
                <a:spcPct val="100000"/>
              </a:lnSpc>
            </a:pPr>
            <a:r>
              <a:rPr b="0" lang="en-US" sz="1200" spc="-1" strike="noStrike">
                <a:solidFill>
                  <a:srgbClr val="ffffff"/>
                </a:solidFill>
                <a:latin typeface="Speak Pro"/>
              </a:rPr>
              <a:t>Click icon to add picture</a:t>
            </a:r>
            <a:endParaRPr b="0" lang="en-US" sz="1200" spc="-1" strike="noStrike">
              <a:solidFill>
                <a:srgbClr val="000000"/>
              </a:solidFill>
              <a:latin typeface="Speak Pro"/>
            </a:endParaRPr>
          </a:p>
        </p:txBody>
      </p:sp>
      <p:sp>
        <p:nvSpPr>
          <p:cNvPr id="369" name="PlaceHolder 29"/>
          <p:cNvSpPr>
            <a:spLocks noGrp="1"/>
          </p:cNvSpPr>
          <p:nvPr>
            <p:ph type="body"/>
          </p:nvPr>
        </p:nvSpPr>
        <p:spPr>
          <a:xfrm>
            <a:off x="4512240" y="3890160"/>
            <a:ext cx="867240" cy="868320"/>
          </a:xfrm>
          <a:prstGeom prst="rect">
            <a:avLst/>
          </a:prstGeom>
        </p:spPr>
        <p:txBody>
          <a:bodyPr lIns="90000" rIns="90000" tIns="45000" bIns="45000" anchor="ctr">
            <a:normAutofit/>
          </a:bodyPr>
          <a:p>
            <a:pPr algn="ctr">
              <a:lnSpc>
                <a:spcPct val="100000"/>
              </a:lnSpc>
            </a:pPr>
            <a:r>
              <a:rPr b="0" lang="en-US" sz="1200" spc="-1" strike="noStrike">
                <a:solidFill>
                  <a:srgbClr val="ffffff"/>
                </a:solidFill>
                <a:latin typeface="Speak Pro"/>
              </a:rPr>
              <a:t>Click icon to add picture</a:t>
            </a:r>
            <a:endParaRPr b="0" lang="en-US" sz="1200" spc="-1" strike="noStrike">
              <a:solidFill>
                <a:srgbClr val="000000"/>
              </a:solidFill>
              <a:latin typeface="Speak Pro"/>
            </a:endParaRPr>
          </a:p>
        </p:txBody>
      </p:sp>
      <p:sp>
        <p:nvSpPr>
          <p:cNvPr id="370" name="PlaceHolder 30"/>
          <p:cNvSpPr>
            <a:spLocks noGrp="1"/>
          </p:cNvSpPr>
          <p:nvPr>
            <p:ph type="body"/>
          </p:nvPr>
        </p:nvSpPr>
        <p:spPr>
          <a:xfrm>
            <a:off x="8047800" y="3890160"/>
            <a:ext cx="867240" cy="868320"/>
          </a:xfrm>
          <a:prstGeom prst="rect">
            <a:avLst/>
          </a:prstGeom>
        </p:spPr>
        <p:txBody>
          <a:bodyPr lIns="90000" rIns="90000" tIns="45000" bIns="45000" anchor="ctr">
            <a:normAutofit/>
          </a:bodyPr>
          <a:p>
            <a:pPr algn="ctr">
              <a:lnSpc>
                <a:spcPct val="100000"/>
              </a:lnSpc>
            </a:pPr>
            <a:r>
              <a:rPr b="0" lang="en-US" sz="1200" spc="-1" strike="noStrike">
                <a:solidFill>
                  <a:srgbClr val="ffffff"/>
                </a:solidFill>
                <a:latin typeface="Speak Pro"/>
              </a:rPr>
              <a:t>Click icon to add picture</a:t>
            </a:r>
            <a:endParaRPr b="0" lang="en-US" sz="1200" spc="-1" strike="noStrike">
              <a:solidFill>
                <a:srgbClr val="000000"/>
              </a:solidFill>
              <a:latin typeface="Speak Pro"/>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07" name="CustomShape 1"/>
          <p:cNvSpPr/>
          <p:nvPr/>
        </p:nvSpPr>
        <p:spPr>
          <a:xfrm>
            <a:off x="0" y="4251240"/>
            <a:ext cx="12191760" cy="260640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408" name="PlaceHolder 2"/>
          <p:cNvSpPr>
            <a:spLocks noGrp="1"/>
          </p:cNvSpPr>
          <p:nvPr>
            <p:ph type="title"/>
          </p:nvPr>
        </p:nvSpPr>
        <p:spPr>
          <a:xfrm>
            <a:off x="1812600" y="4700160"/>
            <a:ext cx="8806680" cy="915480"/>
          </a:xfrm>
          <a:prstGeom prst="rect">
            <a:avLst/>
          </a:prstGeom>
        </p:spPr>
        <p:txBody>
          <a:bodyPr anchor="b">
            <a:normAutofit/>
          </a:bodyPr>
          <a:p>
            <a:pPr>
              <a:lnSpc>
                <a:spcPct val="90000"/>
              </a:lnSpc>
            </a:pPr>
            <a:r>
              <a:rPr b="1" lang="en-US" sz="5500" spc="-1" strike="noStrike">
                <a:solidFill>
                  <a:srgbClr val="ffffff"/>
                </a:solidFill>
                <a:latin typeface="Avenir Next LT Pro"/>
              </a:rPr>
              <a:t>THANK YOU!</a:t>
            </a:r>
            <a:endParaRPr b="0" lang="en-US" sz="5500" spc="-1" strike="noStrike">
              <a:solidFill>
                <a:srgbClr val="000000"/>
              </a:solidFill>
              <a:latin typeface="Speak Pro"/>
            </a:endParaRPr>
          </a:p>
        </p:txBody>
      </p:sp>
      <p:sp>
        <p:nvSpPr>
          <p:cNvPr id="409" name="PlaceHolder 3"/>
          <p:cNvSpPr>
            <a:spLocks noGrp="1"/>
          </p:cNvSpPr>
          <p:nvPr>
            <p:ph type="dt"/>
          </p:nvPr>
        </p:nvSpPr>
        <p:spPr>
          <a:xfrm>
            <a:off x="4724280" y="6187680"/>
            <a:ext cx="2742840" cy="364680"/>
          </a:xfrm>
          <a:prstGeom prst="rect">
            <a:avLst/>
          </a:prstGeom>
        </p:spPr>
        <p:txBody>
          <a:bodyPr anchor="ctr"/>
          <a:p>
            <a:pPr>
              <a:lnSpc>
                <a:spcPct val="100000"/>
              </a:lnSpc>
            </a:pPr>
            <a:fld id="{0E6FBA18-16AC-497F-ADC4-A61FDD977F59}"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410" name="PlaceHolder 4"/>
          <p:cNvSpPr>
            <a:spLocks noGrp="1"/>
          </p:cNvSpPr>
          <p:nvPr>
            <p:ph type="ftr"/>
          </p:nvPr>
        </p:nvSpPr>
        <p:spPr>
          <a:xfrm>
            <a:off x="614880" y="6187680"/>
            <a:ext cx="3256200" cy="364680"/>
          </a:xfrm>
          <a:prstGeom prst="rect">
            <a:avLst/>
          </a:prstGeom>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411" name="PlaceHolder 5"/>
          <p:cNvSpPr>
            <a:spLocks noGrp="1"/>
          </p:cNvSpPr>
          <p:nvPr>
            <p:ph type="sldNum"/>
          </p:nvPr>
        </p:nvSpPr>
        <p:spPr>
          <a:xfrm>
            <a:off x="8849880" y="6187680"/>
            <a:ext cx="2742840" cy="364680"/>
          </a:xfrm>
          <a:prstGeom prst="rect">
            <a:avLst/>
          </a:prstGeom>
        </p:spPr>
        <p:txBody>
          <a:bodyPr anchor="ctr"/>
          <a:p>
            <a:pPr algn="r">
              <a:lnSpc>
                <a:spcPct val="100000"/>
              </a:lnSpc>
            </a:pPr>
            <a:fld id="{8D44B3BF-A931-4B88-A6C3-F39CB7C4D40A}" type="slidenum">
              <a:rPr b="0" i="1" lang="en-US" sz="1200" spc="-1" strike="noStrike">
                <a:solidFill>
                  <a:srgbClr val="ffcd6b"/>
                </a:solidFill>
                <a:latin typeface="Speak Pro"/>
              </a:rPr>
              <a:t>1</a:t>
            </a:fld>
            <a:endParaRPr b="0" lang="en-US" sz="1200" spc="-1" strike="noStrike">
              <a:latin typeface="Times New Roman"/>
            </a:endParaRPr>
          </a:p>
        </p:txBody>
      </p:sp>
      <p:sp>
        <p:nvSpPr>
          <p:cNvPr id="412" name="CustomShape 6"/>
          <p:cNvSpPr/>
          <p:nvPr/>
        </p:nvSpPr>
        <p:spPr>
          <a:xfrm>
            <a:off x="1379520" y="4878000"/>
            <a:ext cx="143640" cy="1979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Line 7"/>
          <p:cNvSpPr/>
          <p:nvPr/>
        </p:nvSpPr>
        <p:spPr>
          <a:xfrm>
            <a:off x="1956960" y="5807880"/>
            <a:ext cx="930600" cy="360"/>
          </a:xfrm>
          <a:prstGeom prst="line">
            <a:avLst/>
          </a:prstGeom>
          <a:ln w="25560">
            <a:solidFill>
              <a:schemeClr val="tx2"/>
            </a:solidFill>
          </a:ln>
        </p:spPr>
        <p:style>
          <a:lnRef idx="1">
            <a:schemeClr val="accent1"/>
          </a:lnRef>
          <a:fillRef idx="0">
            <a:schemeClr val="accent1"/>
          </a:fillRef>
          <a:effectRef idx="0">
            <a:schemeClr val="accent1"/>
          </a:effectRef>
          <a:fontRef idx="minor"/>
        </p:style>
      </p:sp>
      <p:sp>
        <p:nvSpPr>
          <p:cNvPr id="414" name="Line 8"/>
          <p:cNvSpPr/>
          <p:nvPr/>
        </p:nvSpPr>
        <p:spPr>
          <a:xfrm flipV="1">
            <a:off x="11076840" y="0"/>
            <a:ext cx="360" cy="1371600"/>
          </a:xfrm>
          <a:prstGeom prst="line">
            <a:avLst/>
          </a:prstGeom>
          <a:ln w="25560">
            <a:solidFill>
              <a:schemeClr val="bg2"/>
            </a:solidFill>
          </a:ln>
        </p:spPr>
        <p:style>
          <a:lnRef idx="1">
            <a:schemeClr val="accent1"/>
          </a:lnRef>
          <a:fillRef idx="0">
            <a:schemeClr val="accent1"/>
          </a:fillRef>
          <a:effectRef idx="0">
            <a:schemeClr val="accent1"/>
          </a:effectRef>
          <a:fontRef idx="minor"/>
        </p:style>
      </p:sp>
      <p:sp>
        <p:nvSpPr>
          <p:cNvPr id="415" name="PlaceHolder 9"/>
          <p:cNvSpPr>
            <a:spLocks noGrp="1"/>
          </p:cNvSpPr>
          <p:nvPr>
            <p:ph type="body"/>
          </p:nvPr>
        </p:nvSpPr>
        <p:spPr>
          <a:xfrm>
            <a:off x="9416160" y="1006920"/>
            <a:ext cx="1460160" cy="480600"/>
          </a:xfrm>
          <a:prstGeom prst="rect">
            <a:avLst/>
          </a:prstGeom>
        </p:spPr>
        <p:txBody>
          <a:bodyPr/>
          <a:p>
            <a:pPr algn="r">
              <a:lnSpc>
                <a:spcPct val="90000"/>
              </a:lnSpc>
              <a:spcBef>
                <a:spcPts val="1001"/>
              </a:spcBef>
            </a:pPr>
            <a:r>
              <a:rPr b="1" lang="en-US" sz="3000" spc="-1" strike="noStrike">
                <a:solidFill>
                  <a:srgbClr val="be005a"/>
                </a:solidFill>
                <a:latin typeface="Speak Pro"/>
              </a:rPr>
              <a:t>20XX</a:t>
            </a:r>
            <a:endParaRPr b="0" lang="en-US" sz="3000" spc="-1" strike="noStrike">
              <a:solidFill>
                <a:srgbClr val="000000"/>
              </a:solidFill>
              <a:latin typeface="Speak Pro"/>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png"/><Relationship Id="rId3"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chart" Target="../charts/chart12.xml"/><Relationship Id="rId2" Type="http://schemas.openxmlformats.org/officeDocument/2006/relationships/image" Target="../media/image48.png"/><Relationship Id="rId3"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image" Target="../media/image50.png"/><Relationship Id="rId3" Type="http://schemas.openxmlformats.org/officeDocument/2006/relationships/slideLayout" Target="../slideLayouts/slideLayout73.xml"/>
</Relationships>
</file>

<file path=ppt/slides/_rels/slide1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85.xml"/>
</Relationships>
</file>

<file path=ppt/slides/_rels/slide17.xml.rels><?xml version="1.0" encoding="UTF-8"?>
<Relationships xmlns="http://schemas.openxmlformats.org/package/2006/relationships"><Relationship Id="rId1" Type="http://schemas.openxmlformats.org/officeDocument/2006/relationships/hyperlink" Target="https://bit.ly/2A9VfiY" TargetMode="Externa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slideLayout" Target="../slideLayouts/slideLayout97.xml"/>
</Relationships>
</file>

<file path=ppt/slides/_rels/slide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slideLayout" Target="../slideLayouts/slideLayout85.xml"/>
</Relationships>
</file>

<file path=ppt/slides/_rels/slide4.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hyperlink" Target="https://github.com/microsoft/PowerPlatform-CdsServiceClient" TargetMode="External"/><Relationship Id="rId1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2" name="Picture Placeholder 7" descr=""/>
          <p:cNvPicPr/>
          <p:nvPr/>
        </p:nvPicPr>
        <p:blipFill>
          <a:blip r:embed="rId1">
            <a:alphaModFix amt="50000"/>
          </a:blip>
          <a:srcRect l="0" t="258" r="0" b="26189"/>
          <a:stretch/>
        </p:blipFill>
        <p:spPr>
          <a:xfrm>
            <a:off x="0" y="0"/>
            <a:ext cx="12191760" cy="4483080"/>
          </a:xfrm>
          <a:prstGeom prst="rect">
            <a:avLst/>
          </a:prstGeom>
          <a:ln>
            <a:noFill/>
          </a:ln>
        </p:spPr>
      </p:pic>
      <p:sp>
        <p:nvSpPr>
          <p:cNvPr id="453" name="TextShape 1"/>
          <p:cNvSpPr txBox="1"/>
          <p:nvPr/>
        </p:nvSpPr>
        <p:spPr>
          <a:xfrm>
            <a:off x="1694160" y="4626720"/>
            <a:ext cx="9095760" cy="1388880"/>
          </a:xfrm>
          <a:prstGeom prst="rect">
            <a:avLst/>
          </a:prstGeom>
          <a:noFill/>
          <a:ln>
            <a:noFill/>
          </a:ln>
        </p:spPr>
        <p:txBody>
          <a:bodyPr anchor="b">
            <a:normAutofit/>
          </a:bodyPr>
          <a:p>
            <a:pPr>
              <a:lnSpc>
                <a:spcPct val="90000"/>
              </a:lnSpc>
            </a:pPr>
            <a:r>
              <a:rPr b="1" lang="en-US" sz="3600" spc="-1" strike="noStrike">
                <a:solidFill>
                  <a:srgbClr val="ffffff"/>
                </a:solidFill>
                <a:latin typeface="Avenir Next LT Pro"/>
              </a:rPr>
              <a:t>What’s new in FakeXrmEasy (with .net core 3.1)</a:t>
            </a:r>
            <a:endParaRPr b="0" lang="en-US" sz="3600" spc="-1" strike="noStrike">
              <a:solidFill>
                <a:srgbClr val="000000"/>
              </a:solidFill>
              <a:latin typeface="Speak Pro"/>
            </a:endParaRPr>
          </a:p>
        </p:txBody>
      </p:sp>
      <p:sp>
        <p:nvSpPr>
          <p:cNvPr id="454" name="TextShape 2"/>
          <p:cNvSpPr txBox="1"/>
          <p:nvPr/>
        </p:nvSpPr>
        <p:spPr>
          <a:xfrm>
            <a:off x="1694160" y="6159240"/>
            <a:ext cx="4340880" cy="364680"/>
          </a:xfrm>
          <a:prstGeom prst="rect">
            <a:avLst/>
          </a:prstGeom>
          <a:noFill/>
          <a:ln>
            <a:noFill/>
          </a:ln>
        </p:spPr>
        <p:txBody>
          <a:bodyPr anchor="ctr"/>
          <a:p>
            <a:pPr>
              <a:lnSpc>
                <a:spcPct val="100000"/>
              </a:lnSpc>
              <a:spcAft>
                <a:spcPts val="601"/>
              </a:spcAft>
            </a:pPr>
            <a:r>
              <a:rPr b="0" i="1" lang="en-US" sz="1200" spc="-1" strike="noStrike">
                <a:solidFill>
                  <a:srgbClr val="ffcd6b"/>
                </a:solidFill>
                <a:latin typeface="Speak Pro"/>
              </a:rPr>
              <a:t>What’s new in v2.x of FakeXrmEasy</a:t>
            </a:r>
            <a:endParaRPr b="0" lang="en-US" sz="1200" spc="-1" strike="noStrike">
              <a:latin typeface="Times New Roman"/>
            </a:endParaRPr>
          </a:p>
        </p:txBody>
      </p:sp>
      <p:sp>
        <p:nvSpPr>
          <p:cNvPr id="455" name="TextShape 3"/>
          <p:cNvSpPr txBox="1"/>
          <p:nvPr/>
        </p:nvSpPr>
        <p:spPr>
          <a:xfrm>
            <a:off x="8849880" y="6187680"/>
            <a:ext cx="2742840" cy="364680"/>
          </a:xfrm>
          <a:prstGeom prst="rect">
            <a:avLst/>
          </a:prstGeom>
          <a:noFill/>
          <a:ln>
            <a:noFill/>
          </a:ln>
        </p:spPr>
        <p:txBody>
          <a:bodyPr anchor="ctr"/>
          <a:p>
            <a:pPr algn="r">
              <a:lnSpc>
                <a:spcPct val="100000"/>
              </a:lnSpc>
              <a:spcAft>
                <a:spcPts val="601"/>
              </a:spcAft>
            </a:pPr>
            <a:fld id="{20A0B081-611C-4137-BF33-F91487335304}" type="slidenum">
              <a:rPr b="0" i="1" lang="en-US" sz="1200" spc="-1" strike="noStrike">
                <a:solidFill>
                  <a:srgbClr val="ffcd6b"/>
                </a:solidFill>
                <a:latin typeface="Speak Pro"/>
              </a:rPr>
              <a:t>1</a:t>
            </a:fld>
            <a:endParaRPr b="0" lang="en-US" sz="1200" spc="-1" strike="noStrike">
              <a:latin typeface="Times New Roman"/>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32" name="TextShape 1"/>
          <p:cNvSpPr txBox="1"/>
          <p:nvPr/>
        </p:nvSpPr>
        <p:spPr>
          <a:xfrm>
            <a:off x="1527480" y="1700280"/>
            <a:ext cx="4143240" cy="1536120"/>
          </a:xfrm>
          <a:prstGeom prst="rect">
            <a:avLst/>
          </a:prstGeom>
          <a:noFill/>
          <a:ln>
            <a:noFill/>
          </a:ln>
        </p:spPr>
        <p:txBody>
          <a:bodyPr anchor="ctr"/>
          <a:p>
            <a:pPr>
              <a:lnSpc>
                <a:spcPct val="90000"/>
              </a:lnSpc>
            </a:pPr>
            <a:r>
              <a:rPr b="1" lang="en-US" sz="4000" spc="-1" strike="noStrike">
                <a:solidFill>
                  <a:srgbClr val="be005a"/>
                </a:solidFill>
                <a:latin typeface="Avenir Next LT Pro"/>
              </a:rPr>
              <a:t>CONTENT</a:t>
            </a:r>
            <a:br/>
            <a:r>
              <a:rPr b="1" lang="en-US" sz="4000" spc="-1" strike="noStrike">
                <a:solidFill>
                  <a:srgbClr val="be005a"/>
                </a:solidFill>
                <a:latin typeface="Avenir Next LT Pro"/>
              </a:rPr>
              <a:t>SLIDE</a:t>
            </a:r>
            <a:endParaRPr b="0" lang="en-US" sz="4000" spc="-1" strike="noStrike">
              <a:solidFill>
                <a:srgbClr val="000000"/>
              </a:solidFill>
              <a:latin typeface="Speak Pro"/>
            </a:endParaRPr>
          </a:p>
        </p:txBody>
      </p:sp>
      <p:sp>
        <p:nvSpPr>
          <p:cNvPr id="533" name="TextShape 2"/>
          <p:cNvSpPr txBox="1"/>
          <p:nvPr/>
        </p:nvSpPr>
        <p:spPr>
          <a:xfrm>
            <a:off x="6914160" y="2138760"/>
            <a:ext cx="4361760" cy="312264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Labore, ut int fugia ducimaximet estium, tem verio. Occatqui voluptatqui idessitas porecabor maximilis eatate perehent maxime reribus volessi taturestotas earum ut et il id minctium ernam, et eostent fugia volorro imetur mo quaeperum quia doluptatem. Ficietum conesti nctur? Facipiendae. Ducipis excepudit, volupta tisque pernatur alitasp ercide nossunt oditae. 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endParaRPr b="0" lang="en-US" sz="1600" spc="-1" strike="noStrike">
              <a:solidFill>
                <a:srgbClr val="000000"/>
              </a:solidFill>
              <a:latin typeface="Speak Pro"/>
            </a:endParaRPr>
          </a:p>
        </p:txBody>
      </p:sp>
      <p:sp>
        <p:nvSpPr>
          <p:cNvPr id="534" name="TextShape 3"/>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535" name="TextShape 4"/>
          <p:cNvSpPr txBox="1"/>
          <p:nvPr/>
        </p:nvSpPr>
        <p:spPr>
          <a:xfrm>
            <a:off x="8849880" y="6187680"/>
            <a:ext cx="2742840" cy="364680"/>
          </a:xfrm>
          <a:prstGeom prst="rect">
            <a:avLst/>
          </a:prstGeom>
          <a:noFill/>
          <a:ln>
            <a:noFill/>
          </a:ln>
        </p:spPr>
        <p:txBody>
          <a:bodyPr anchor="ctr"/>
          <a:p>
            <a:pPr algn="r">
              <a:lnSpc>
                <a:spcPct val="100000"/>
              </a:lnSpc>
            </a:pPr>
            <a:fld id="{E56C79F9-ACBC-44EA-B259-F35DDDD27AB3}" type="slidenum">
              <a:rPr b="0" i="1" lang="en-US" sz="1200" spc="-1" strike="noStrike">
                <a:solidFill>
                  <a:srgbClr val="ffcd6b"/>
                </a:solidFill>
                <a:latin typeface="Speak Pro"/>
              </a:rPr>
              <a:t>1</a:t>
            </a:fld>
            <a:endParaRPr b="0" lang="en-US" sz="1200" spc="-1" strike="noStrike">
              <a:latin typeface="Times New Roman"/>
            </a:endParaRPr>
          </a:p>
        </p:txBody>
      </p:sp>
      <p:sp>
        <p:nvSpPr>
          <p:cNvPr id="536" name="TextShape 5"/>
          <p:cNvSpPr txBox="1"/>
          <p:nvPr/>
        </p:nvSpPr>
        <p:spPr>
          <a:xfrm>
            <a:off x="1527480" y="3279960"/>
            <a:ext cx="4143240" cy="692280"/>
          </a:xfrm>
          <a:prstGeom prst="rect">
            <a:avLst/>
          </a:prstGeom>
          <a:noFill/>
          <a:ln>
            <a:noFill/>
          </a:ln>
        </p:spPr>
        <p:txBody>
          <a:bodyPr/>
          <a:p>
            <a:pPr>
              <a:lnSpc>
                <a:spcPct val="90000"/>
              </a:lnSpc>
              <a:spcBef>
                <a:spcPts val="1001"/>
              </a:spcBef>
            </a:pPr>
            <a:r>
              <a:rPr b="1" lang="en-US" sz="2500" spc="-1" strike="noStrike">
                <a:solidFill>
                  <a:srgbClr val="be005a"/>
                </a:solidFill>
                <a:latin typeface="Speak Pro"/>
              </a:rPr>
              <a:t>Sli</a:t>
            </a:r>
            <a:r>
              <a:rPr b="1" lang="en-US" sz="2500" spc="-1" strike="noStrike">
                <a:solidFill>
                  <a:srgbClr val="be005a"/>
                </a:solidFill>
                <a:latin typeface="Speak Pro"/>
              </a:rPr>
              <a:t>de </a:t>
            </a:r>
            <a:r>
              <a:rPr b="1" lang="en-US" sz="2500" spc="-1" strike="noStrike">
                <a:solidFill>
                  <a:srgbClr val="be005a"/>
                </a:solidFill>
                <a:latin typeface="Speak Pro"/>
              </a:rPr>
              <a:t>Su</a:t>
            </a:r>
            <a:r>
              <a:rPr b="1" lang="en-US" sz="2500" spc="-1" strike="noStrike">
                <a:solidFill>
                  <a:srgbClr val="be005a"/>
                </a:solidFill>
                <a:latin typeface="Speak Pro"/>
              </a:rPr>
              <a:t>btit</a:t>
            </a:r>
            <a:r>
              <a:rPr b="1" lang="en-US" sz="2500" spc="-1" strike="noStrike">
                <a:solidFill>
                  <a:srgbClr val="be005a"/>
                </a:solidFill>
                <a:latin typeface="Speak Pro"/>
              </a:rPr>
              <a:t>le</a:t>
            </a:r>
            <a:endParaRPr b="0" lang="en-US" sz="2500" spc="-1" strike="noStrike">
              <a:latin typeface="Arial"/>
            </a:endParaRPr>
          </a:p>
        </p:txBody>
      </p:sp>
      <p:pic>
        <p:nvPicPr>
          <p:cNvPr id="537" name="Picture 9" descr=""/>
          <p:cNvPicPr/>
          <p:nvPr/>
        </p:nvPicPr>
        <p:blipFill>
          <a:blip r:embed="rId2">
            <a:lum bright="70000" contrast="-70000"/>
          </a:blip>
          <a:stretch/>
        </p:blipFill>
        <p:spPr>
          <a:xfrm>
            <a:off x="11210040" y="829800"/>
            <a:ext cx="941400" cy="48420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TextShape 1"/>
          <p:cNvSpPr txBox="1"/>
          <p:nvPr/>
        </p:nvSpPr>
        <p:spPr>
          <a:xfrm>
            <a:off x="1698840" y="4537440"/>
            <a:ext cx="9384480" cy="915480"/>
          </a:xfrm>
          <a:prstGeom prst="rect">
            <a:avLst/>
          </a:prstGeom>
          <a:noFill/>
          <a:ln>
            <a:noFill/>
          </a:ln>
        </p:spPr>
        <p:txBody>
          <a:bodyPr anchor="b">
            <a:normAutofit/>
          </a:bodyPr>
          <a:p>
            <a:pPr>
              <a:lnSpc>
                <a:spcPct val="90000"/>
              </a:lnSpc>
            </a:pPr>
            <a:r>
              <a:rPr b="1" lang="en-US" sz="4000" spc="-1" strike="noStrike">
                <a:solidFill>
                  <a:srgbClr val="be005a"/>
                </a:solidFill>
                <a:latin typeface="Avenir Next LT Pro"/>
              </a:rPr>
              <a:t>SECTION DIVIDER SLIDE</a:t>
            </a:r>
            <a:endParaRPr b="0" lang="en-US" sz="4000" spc="-1" strike="noStrike">
              <a:solidFill>
                <a:srgbClr val="000000"/>
              </a:solidFill>
              <a:latin typeface="Speak Pro"/>
            </a:endParaRPr>
          </a:p>
        </p:txBody>
      </p:sp>
      <p:sp>
        <p:nvSpPr>
          <p:cNvPr id="539" name="TextShape 2"/>
          <p:cNvSpPr txBox="1"/>
          <p:nvPr/>
        </p:nvSpPr>
        <p:spPr>
          <a:xfrm>
            <a:off x="1698840" y="6159240"/>
            <a:ext cx="2615760" cy="383760"/>
          </a:xfrm>
          <a:prstGeom prst="rect">
            <a:avLst/>
          </a:prstGeom>
          <a:noFill/>
          <a:ln>
            <a:noFill/>
          </a:ln>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540" name="TextShape 3"/>
          <p:cNvSpPr txBox="1"/>
          <p:nvPr/>
        </p:nvSpPr>
        <p:spPr>
          <a:xfrm>
            <a:off x="8849880" y="6187680"/>
            <a:ext cx="2742840" cy="364680"/>
          </a:xfrm>
          <a:prstGeom prst="rect">
            <a:avLst/>
          </a:prstGeom>
          <a:noFill/>
          <a:ln>
            <a:noFill/>
          </a:ln>
        </p:spPr>
        <p:txBody>
          <a:bodyPr anchor="ctr"/>
          <a:p>
            <a:pPr algn="r">
              <a:lnSpc>
                <a:spcPct val="100000"/>
              </a:lnSpc>
            </a:pPr>
            <a:fld id="{A8BD59E8-0211-44D7-84E9-C0878FCBB144}" type="slidenum">
              <a:rPr b="0" i="1" lang="en-US" sz="1200" spc="-1" strike="noStrike">
                <a:solidFill>
                  <a:srgbClr val="3b2cac"/>
                </a:solidFill>
                <a:latin typeface="Speak Pro"/>
              </a:rPr>
              <a:t>1</a:t>
            </a:fld>
            <a:endParaRPr b="0" lang="en-US" sz="1200" spc="-1" strike="noStrike">
              <a:latin typeface="Times New Roman"/>
            </a:endParaRPr>
          </a:p>
        </p:txBody>
      </p:sp>
      <p:sp>
        <p:nvSpPr>
          <p:cNvPr id="541" name="TextShape 4"/>
          <p:cNvSpPr txBox="1"/>
          <p:nvPr/>
        </p:nvSpPr>
        <p:spPr>
          <a:xfrm>
            <a:off x="1698840" y="5702760"/>
            <a:ext cx="9384480" cy="526680"/>
          </a:xfrm>
          <a:prstGeom prst="rect">
            <a:avLst/>
          </a:prstGeom>
          <a:noFill/>
          <a:ln>
            <a:noFill/>
          </a:ln>
        </p:spPr>
        <p:txBody>
          <a:bodyPr/>
          <a:p>
            <a:pPr>
              <a:lnSpc>
                <a:spcPct val="90000"/>
              </a:lnSpc>
              <a:spcBef>
                <a:spcPts val="1001"/>
              </a:spcBef>
            </a:pPr>
            <a:r>
              <a:rPr b="1" lang="en-US" sz="2500" spc="-1" strike="noStrike">
                <a:solidFill>
                  <a:srgbClr val="3b2cac"/>
                </a:solidFill>
                <a:latin typeface="Speak Pro"/>
              </a:rPr>
              <a:t>Section Subtitle</a:t>
            </a:r>
            <a:endParaRPr b="0" lang="en-US" sz="2500" spc="-1" strike="noStrike">
              <a:solidFill>
                <a:srgbClr val="000000"/>
              </a:solidFill>
              <a:latin typeface="Speak Pro"/>
            </a:endParaRPr>
          </a:p>
        </p:txBody>
      </p:sp>
      <p:pic>
        <p:nvPicPr>
          <p:cNvPr id="542" name="Picture 11" descr=""/>
          <p:cNvPicPr/>
          <p:nvPr/>
        </p:nvPicPr>
        <p:blipFill>
          <a:blip r:embed="rId1">
            <a:lum bright="70000" contrast="-70000"/>
          </a:blip>
          <a:stretch/>
        </p:blipFill>
        <p:spPr>
          <a:xfrm>
            <a:off x="11210040" y="829800"/>
            <a:ext cx="941400" cy="4842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TextShape 1"/>
          <p:cNvSpPr txBox="1"/>
          <p:nvPr/>
        </p:nvSpPr>
        <p:spPr>
          <a:xfrm>
            <a:off x="928800" y="724320"/>
            <a:ext cx="10515240" cy="1325160"/>
          </a:xfrm>
          <a:prstGeom prst="rect">
            <a:avLst/>
          </a:prstGeom>
          <a:noFill/>
          <a:ln>
            <a:noFill/>
          </a:ln>
        </p:spPr>
        <p:txBody>
          <a:bodyPr anchor="ctr"/>
          <a:p>
            <a:pPr>
              <a:lnSpc>
                <a:spcPct val="90000"/>
              </a:lnSpc>
            </a:pPr>
            <a:r>
              <a:rPr b="1" lang="en-US" sz="4000" spc="-1" strike="noStrike">
                <a:solidFill>
                  <a:srgbClr val="ffffff"/>
                </a:solidFill>
                <a:latin typeface="Avenir Next LT Pro"/>
              </a:rPr>
              <a:t>TWO CONTENT</a:t>
            </a:r>
            <a:br/>
            <a:r>
              <a:rPr b="1" lang="en-US" sz="4000" spc="-1" strike="noStrike">
                <a:solidFill>
                  <a:srgbClr val="ffffff"/>
                </a:solidFill>
                <a:latin typeface="Avenir Next LT Pro"/>
              </a:rPr>
              <a:t>SLIDE</a:t>
            </a:r>
            <a:endParaRPr b="0" lang="en-US" sz="4000" spc="-1" strike="noStrike">
              <a:solidFill>
                <a:srgbClr val="000000"/>
              </a:solidFill>
              <a:latin typeface="Speak Pro"/>
            </a:endParaRPr>
          </a:p>
        </p:txBody>
      </p:sp>
      <p:sp>
        <p:nvSpPr>
          <p:cNvPr id="544" name="TextShape 2"/>
          <p:cNvSpPr txBox="1"/>
          <p:nvPr/>
        </p:nvSpPr>
        <p:spPr>
          <a:xfrm>
            <a:off x="928800" y="2271960"/>
            <a:ext cx="5157360" cy="823680"/>
          </a:xfrm>
          <a:prstGeom prst="rect">
            <a:avLst/>
          </a:prstGeom>
          <a:noFill/>
          <a:ln>
            <a:noFill/>
          </a:ln>
        </p:spPr>
        <p:txBody>
          <a:bodyPr anchor="b"/>
          <a:p>
            <a:pPr>
              <a:lnSpc>
                <a:spcPct val="90000"/>
              </a:lnSpc>
              <a:spcBef>
                <a:spcPts val="1001"/>
              </a:spcBef>
            </a:pPr>
            <a:r>
              <a:rPr b="1" lang="en-US" sz="2500" spc="-1" strike="noStrike">
                <a:solidFill>
                  <a:srgbClr val="ffcd6b"/>
                </a:solidFill>
                <a:latin typeface="Speak Pro"/>
              </a:rPr>
              <a:t>Paragraph 1 Title</a:t>
            </a:r>
            <a:endParaRPr b="0" lang="en-US" sz="2500" spc="-1" strike="noStrike">
              <a:solidFill>
                <a:srgbClr val="000000"/>
              </a:solidFill>
              <a:latin typeface="Speak Pro"/>
            </a:endParaRPr>
          </a:p>
        </p:txBody>
      </p:sp>
      <p:sp>
        <p:nvSpPr>
          <p:cNvPr id="545" name="TextShape 3"/>
          <p:cNvSpPr txBox="1"/>
          <p:nvPr/>
        </p:nvSpPr>
        <p:spPr>
          <a:xfrm>
            <a:off x="928800" y="3386160"/>
            <a:ext cx="5157360" cy="2772720"/>
          </a:xfrm>
          <a:prstGeom prst="rect">
            <a:avLst/>
          </a:prstGeom>
          <a:noFill/>
          <a:ln>
            <a:noFill/>
          </a:ln>
        </p:spPr>
        <p:txBody>
          <a:bodyPr/>
          <a:p>
            <a:pPr>
              <a:lnSpc>
                <a:spcPct val="100000"/>
              </a:lnSpc>
              <a:spcBef>
                <a:spcPts val="601"/>
              </a:spcBef>
            </a:pPr>
            <a:r>
              <a:rPr b="0" lang="en-US" sz="1600" spc="-1" strike="noStrike">
                <a:solidFill>
                  <a:srgbClr val="ffffff"/>
                </a:solidFill>
                <a:latin typeface="Speak Pro"/>
              </a:rPr>
              <a:t>Maximincto od essi sime voluptati ipis maximus.</a:t>
            </a:r>
            <a:br/>
            <a:r>
              <a:rPr b="0" lang="en-US" sz="1600" spc="-1" strike="noStrike">
                <a:solidFill>
                  <a:srgbClr val="ffffff"/>
                </a:solidFill>
                <a:latin typeface="Speak Pro"/>
              </a:rPr>
              <a:t>Liquatem voluptatur, con plabo. Ut que dUm quiae cus sus event velibus.</a:t>
            </a:r>
            <a:endParaRPr b="0" lang="en-US" sz="1600" spc="-1" strike="noStrike">
              <a:solidFill>
                <a:srgbClr val="000000"/>
              </a:solidFill>
              <a:latin typeface="Speak Pro"/>
            </a:endParaRPr>
          </a:p>
          <a:p>
            <a:pPr marL="180000" indent="-179640">
              <a:lnSpc>
                <a:spcPct val="100000"/>
              </a:lnSpc>
              <a:spcBef>
                <a:spcPts val="601"/>
              </a:spcBef>
              <a:buClr>
                <a:srgbClr val="ffcd6b"/>
              </a:buClr>
              <a:buFont typeface="Arial"/>
              <a:buChar char="•"/>
            </a:pPr>
            <a:r>
              <a:rPr b="0" lang="en-US" sz="1600" spc="-1" strike="noStrike">
                <a:solidFill>
                  <a:srgbClr val="ffffff"/>
                </a:solidFill>
                <a:latin typeface="Speak Pro"/>
              </a:rPr>
              <a:t>Rate conseris ma as dolupta idis aut apicide ruptatio.</a:t>
            </a:r>
            <a:endParaRPr b="0" lang="en-US" sz="1600" spc="-1" strike="noStrike">
              <a:solidFill>
                <a:srgbClr val="000000"/>
              </a:solidFill>
              <a:latin typeface="Speak Pro"/>
            </a:endParaRPr>
          </a:p>
          <a:p>
            <a:pPr marL="180000" indent="-179640">
              <a:lnSpc>
                <a:spcPct val="100000"/>
              </a:lnSpc>
              <a:spcBef>
                <a:spcPts val="601"/>
              </a:spcBef>
              <a:buClr>
                <a:srgbClr val="ffcd6b"/>
              </a:buClr>
              <a:buFont typeface="Arial"/>
              <a:buChar char="•"/>
            </a:pPr>
            <a:r>
              <a:rPr b="0" lang="en-US" sz="1600" spc="-1" strike="noStrike">
                <a:solidFill>
                  <a:srgbClr val="ffffff"/>
                </a:solidFill>
                <a:latin typeface="Speak Pro"/>
              </a:rPr>
              <a:t>Et expedis eossimpere mod mostinihil mo et.</a:t>
            </a:r>
            <a:endParaRPr b="0" lang="en-US" sz="1600" spc="-1" strike="noStrike">
              <a:solidFill>
                <a:srgbClr val="000000"/>
              </a:solidFill>
              <a:latin typeface="Speak Pro"/>
            </a:endParaRPr>
          </a:p>
          <a:p>
            <a:pPr marL="180000" indent="-179640">
              <a:lnSpc>
                <a:spcPct val="100000"/>
              </a:lnSpc>
              <a:spcBef>
                <a:spcPts val="601"/>
              </a:spcBef>
              <a:buClr>
                <a:srgbClr val="ffcd6b"/>
              </a:buClr>
              <a:buFont typeface="Arial"/>
              <a:buChar char="•"/>
            </a:pPr>
            <a:r>
              <a:rPr b="0" lang="en-US" sz="1600" spc="-1" strike="noStrike">
                <a:solidFill>
                  <a:srgbClr val="ffffff"/>
                </a:solidFill>
                <a:latin typeface="Speak Pro"/>
              </a:rPr>
              <a:t>Puditecte enimilluptae laboreri odi santotam as seque cor autem con restiistia volo.</a:t>
            </a:r>
            <a:endParaRPr b="0" lang="en-US" sz="1600" spc="-1" strike="noStrike">
              <a:solidFill>
                <a:srgbClr val="000000"/>
              </a:solidFill>
              <a:latin typeface="Speak Pro"/>
            </a:endParaRPr>
          </a:p>
        </p:txBody>
      </p:sp>
      <p:sp>
        <p:nvSpPr>
          <p:cNvPr id="546" name="TextShape 4"/>
          <p:cNvSpPr txBox="1"/>
          <p:nvPr/>
        </p:nvSpPr>
        <p:spPr>
          <a:xfrm>
            <a:off x="6284880" y="2271960"/>
            <a:ext cx="5182920" cy="823680"/>
          </a:xfrm>
          <a:prstGeom prst="rect">
            <a:avLst/>
          </a:prstGeom>
          <a:noFill/>
          <a:ln>
            <a:noFill/>
          </a:ln>
        </p:spPr>
        <p:txBody>
          <a:bodyPr anchor="b"/>
          <a:p>
            <a:pPr>
              <a:lnSpc>
                <a:spcPct val="90000"/>
              </a:lnSpc>
              <a:spcBef>
                <a:spcPts val="1001"/>
              </a:spcBef>
            </a:pPr>
            <a:r>
              <a:rPr b="1" lang="en-US" sz="2500" spc="-1" strike="noStrike">
                <a:solidFill>
                  <a:srgbClr val="ffcd6b"/>
                </a:solidFill>
                <a:latin typeface="Speak Pro"/>
              </a:rPr>
              <a:t>Paragraph 2 Title</a:t>
            </a:r>
            <a:endParaRPr b="0" lang="en-US" sz="2500" spc="-1" strike="noStrike">
              <a:solidFill>
                <a:srgbClr val="000000"/>
              </a:solidFill>
              <a:latin typeface="Speak Pro"/>
            </a:endParaRPr>
          </a:p>
        </p:txBody>
      </p:sp>
      <p:sp>
        <p:nvSpPr>
          <p:cNvPr id="547" name="TextShape 5"/>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548" name="TextShape 6"/>
          <p:cNvSpPr txBox="1"/>
          <p:nvPr/>
        </p:nvSpPr>
        <p:spPr>
          <a:xfrm>
            <a:off x="8849880" y="6187680"/>
            <a:ext cx="2742840" cy="364680"/>
          </a:xfrm>
          <a:prstGeom prst="rect">
            <a:avLst/>
          </a:prstGeom>
          <a:noFill/>
          <a:ln>
            <a:noFill/>
          </a:ln>
        </p:spPr>
        <p:txBody>
          <a:bodyPr anchor="ctr"/>
          <a:p>
            <a:pPr algn="r">
              <a:lnSpc>
                <a:spcPct val="100000"/>
              </a:lnSpc>
            </a:pPr>
            <a:fld id="{FB6DD6A5-D747-46A5-82D5-0A9EF19D7472}" type="slidenum">
              <a:rPr b="0" i="1" lang="en-US" sz="1200" spc="-1" strike="noStrike">
                <a:solidFill>
                  <a:srgbClr val="ffcd6b"/>
                </a:solidFill>
                <a:latin typeface="Speak Pro"/>
              </a:rPr>
              <a:t>1</a:t>
            </a:fld>
            <a:endParaRPr b="0" lang="en-US" sz="1200" spc="-1" strike="noStrike">
              <a:latin typeface="Times New Roman"/>
            </a:endParaRPr>
          </a:p>
        </p:txBody>
      </p:sp>
      <p:sp>
        <p:nvSpPr>
          <p:cNvPr id="549" name="TextShape 7"/>
          <p:cNvSpPr txBox="1"/>
          <p:nvPr/>
        </p:nvSpPr>
        <p:spPr>
          <a:xfrm>
            <a:off x="6310080" y="3386160"/>
            <a:ext cx="5157360" cy="2772720"/>
          </a:xfrm>
          <a:prstGeom prst="rect">
            <a:avLst/>
          </a:prstGeom>
          <a:noFill/>
          <a:ln>
            <a:noFill/>
          </a:ln>
        </p:spPr>
        <p:txBody>
          <a:bodyPr/>
          <a:p>
            <a:pPr>
              <a:lnSpc>
                <a:spcPct val="100000"/>
              </a:lnSpc>
              <a:spcBef>
                <a:spcPts val="601"/>
              </a:spcBef>
            </a:pPr>
            <a:r>
              <a:rPr b="0" lang="en-US" sz="1600" spc="-1" strike="noStrike">
                <a:solidFill>
                  <a:srgbClr val="ffffff"/>
                </a:solidFill>
                <a:latin typeface="Speak Pro"/>
              </a:rPr>
              <a:t>Maximincto od essi sime voluptati ipis maximus.</a:t>
            </a:r>
            <a:br/>
            <a:r>
              <a:rPr b="0" lang="en-US" sz="1600" spc="-1" strike="noStrike">
                <a:solidFill>
                  <a:srgbClr val="ffffff"/>
                </a:solidFill>
                <a:latin typeface="Speak Pro"/>
              </a:rPr>
              <a:t>Liquatem voluptatur, con plabo. Ut que dUm quiae cus sus event velibus.</a:t>
            </a:r>
            <a:endParaRPr b="0" lang="en-US" sz="1600" spc="-1" strike="noStrike">
              <a:solidFill>
                <a:srgbClr val="000000"/>
              </a:solidFill>
              <a:latin typeface="Speak Pro"/>
            </a:endParaRPr>
          </a:p>
          <a:p>
            <a:pPr marL="180000" indent="-179640">
              <a:lnSpc>
                <a:spcPct val="100000"/>
              </a:lnSpc>
              <a:spcBef>
                <a:spcPts val="601"/>
              </a:spcBef>
              <a:buClr>
                <a:srgbClr val="ffcd6b"/>
              </a:buClr>
              <a:buFont typeface="Arial"/>
              <a:buChar char="•"/>
            </a:pPr>
            <a:r>
              <a:rPr b="0" lang="en-US" sz="1600" spc="-1" strike="noStrike">
                <a:solidFill>
                  <a:srgbClr val="ffffff"/>
                </a:solidFill>
                <a:latin typeface="Speak Pro"/>
              </a:rPr>
              <a:t>Rate conseris ma as dolupta idis aut apicide ruptatio.</a:t>
            </a:r>
            <a:endParaRPr b="0" lang="en-US" sz="1600" spc="-1" strike="noStrike">
              <a:solidFill>
                <a:srgbClr val="000000"/>
              </a:solidFill>
              <a:latin typeface="Speak Pro"/>
            </a:endParaRPr>
          </a:p>
          <a:p>
            <a:pPr marL="180000" indent="-179640">
              <a:lnSpc>
                <a:spcPct val="100000"/>
              </a:lnSpc>
              <a:spcBef>
                <a:spcPts val="601"/>
              </a:spcBef>
              <a:buClr>
                <a:srgbClr val="ffcd6b"/>
              </a:buClr>
              <a:buFont typeface="Arial"/>
              <a:buChar char="•"/>
            </a:pPr>
            <a:r>
              <a:rPr b="0" lang="en-US" sz="1600" spc="-1" strike="noStrike">
                <a:solidFill>
                  <a:srgbClr val="ffffff"/>
                </a:solidFill>
                <a:latin typeface="Speak Pro"/>
              </a:rPr>
              <a:t>Et expedis eossimpere mod mostinihil mo et.</a:t>
            </a:r>
            <a:endParaRPr b="0" lang="en-US" sz="1600" spc="-1" strike="noStrike">
              <a:solidFill>
                <a:srgbClr val="000000"/>
              </a:solidFill>
              <a:latin typeface="Speak Pro"/>
            </a:endParaRPr>
          </a:p>
          <a:p>
            <a:pPr marL="180000" indent="-179640">
              <a:lnSpc>
                <a:spcPct val="100000"/>
              </a:lnSpc>
              <a:spcBef>
                <a:spcPts val="601"/>
              </a:spcBef>
              <a:buClr>
                <a:srgbClr val="ffcd6b"/>
              </a:buClr>
              <a:buFont typeface="Arial"/>
              <a:buChar char="•"/>
            </a:pPr>
            <a:r>
              <a:rPr b="0" lang="en-US" sz="1600" spc="-1" strike="noStrike">
                <a:solidFill>
                  <a:srgbClr val="ffffff"/>
                </a:solidFill>
                <a:latin typeface="Speak Pro"/>
              </a:rPr>
              <a:t>Puditecte enimilluptae laboreri odi santotam as seque cor autem con restiistia volo.</a:t>
            </a:r>
            <a:endParaRPr b="0" lang="en-US" sz="1600" spc="-1" strike="noStrike">
              <a:solidFill>
                <a:srgbClr val="000000"/>
              </a:solidFill>
              <a:latin typeface="Speak Pro"/>
            </a:endParaRPr>
          </a:p>
        </p:txBody>
      </p:sp>
      <p:pic>
        <p:nvPicPr>
          <p:cNvPr id="550" name="Picture 14" descr=""/>
          <p:cNvPicPr/>
          <p:nvPr/>
        </p:nvPicPr>
        <p:blipFill>
          <a:blip r:embed="rId1">
            <a:lum bright="70000" contrast="-70000"/>
          </a:blip>
          <a:stretch/>
        </p:blipFill>
        <p:spPr>
          <a:xfrm>
            <a:off x="11210040" y="829800"/>
            <a:ext cx="941400" cy="48420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TextShape 1"/>
          <p:cNvSpPr txBox="1"/>
          <p:nvPr/>
        </p:nvSpPr>
        <p:spPr>
          <a:xfrm>
            <a:off x="928800" y="472680"/>
            <a:ext cx="10515240" cy="1325160"/>
          </a:xfrm>
          <a:prstGeom prst="rect">
            <a:avLst/>
          </a:prstGeom>
          <a:noFill/>
          <a:ln>
            <a:noFill/>
          </a:ln>
        </p:spPr>
        <p:txBody>
          <a:bodyPr anchor="ctr"/>
          <a:p>
            <a:pPr>
              <a:lnSpc>
                <a:spcPct val="90000"/>
              </a:lnSpc>
            </a:pPr>
            <a:r>
              <a:rPr b="1" lang="en-US" sz="4000" spc="-1" strike="noStrike">
                <a:solidFill>
                  <a:srgbClr val="ffffff"/>
                </a:solidFill>
                <a:latin typeface="Avenir Next LT Pro"/>
              </a:rPr>
              <a:t>PICTURE SLIDE</a:t>
            </a:r>
            <a:endParaRPr b="0" lang="en-US" sz="4000" spc="-1" strike="noStrike">
              <a:solidFill>
                <a:srgbClr val="000000"/>
              </a:solidFill>
              <a:latin typeface="Speak Pro"/>
            </a:endParaRPr>
          </a:p>
        </p:txBody>
      </p:sp>
      <p:sp>
        <p:nvSpPr>
          <p:cNvPr id="552" name="TextShape 2"/>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553" name="TextShape 3"/>
          <p:cNvSpPr txBox="1"/>
          <p:nvPr/>
        </p:nvSpPr>
        <p:spPr>
          <a:xfrm>
            <a:off x="8849880" y="6187680"/>
            <a:ext cx="2742840" cy="364680"/>
          </a:xfrm>
          <a:prstGeom prst="rect">
            <a:avLst/>
          </a:prstGeom>
          <a:noFill/>
          <a:ln>
            <a:noFill/>
          </a:ln>
        </p:spPr>
        <p:txBody>
          <a:bodyPr anchor="ctr"/>
          <a:p>
            <a:pPr algn="r">
              <a:lnSpc>
                <a:spcPct val="100000"/>
              </a:lnSpc>
            </a:pPr>
            <a:fld id="{AB4C22FA-19B2-4891-88DB-96BE67BD24B5}" type="slidenum">
              <a:rPr b="0" i="1" lang="en-US" sz="1200" spc="-1" strike="noStrike">
                <a:solidFill>
                  <a:srgbClr val="ffcd6b"/>
                </a:solidFill>
                <a:latin typeface="Speak Pro"/>
              </a:rPr>
              <a:t>1</a:t>
            </a:fld>
            <a:endParaRPr b="0" lang="en-US" sz="1200" spc="-1" strike="noStrike">
              <a:latin typeface="Times New Roman"/>
            </a:endParaRPr>
          </a:p>
        </p:txBody>
      </p:sp>
      <p:pic>
        <p:nvPicPr>
          <p:cNvPr id="554" name="Picture Placeholder 15" descr=""/>
          <p:cNvPicPr/>
          <p:nvPr/>
        </p:nvPicPr>
        <p:blipFill>
          <a:blip r:embed="rId1">
            <a:alphaModFix amt="50000"/>
          </a:blip>
          <a:stretch/>
        </p:blipFill>
        <p:spPr>
          <a:xfrm>
            <a:off x="0" y="1659600"/>
            <a:ext cx="12191760" cy="4516920"/>
          </a:xfrm>
          <a:prstGeom prst="rect">
            <a:avLst/>
          </a:prstGeom>
          <a:ln>
            <a:noFill/>
          </a:ln>
        </p:spPr>
      </p:pic>
      <p:pic>
        <p:nvPicPr>
          <p:cNvPr id="555" name="Picture 11" descr=""/>
          <p:cNvPicPr/>
          <p:nvPr/>
        </p:nvPicPr>
        <p:blipFill>
          <a:blip r:embed="rId2">
            <a:lum bright="70000" contrast="-70000"/>
          </a:blip>
          <a:stretch/>
        </p:blipFill>
        <p:spPr>
          <a:xfrm>
            <a:off x="11210040" y="829800"/>
            <a:ext cx="941400" cy="48420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TextShape 1"/>
          <p:cNvSpPr txBox="1"/>
          <p:nvPr/>
        </p:nvSpPr>
        <p:spPr>
          <a:xfrm>
            <a:off x="928800" y="470160"/>
            <a:ext cx="10515240" cy="1325160"/>
          </a:xfrm>
          <a:prstGeom prst="rect">
            <a:avLst/>
          </a:prstGeom>
          <a:noFill/>
          <a:ln>
            <a:noFill/>
          </a:ln>
        </p:spPr>
        <p:txBody>
          <a:bodyPr anchor="ctr"/>
          <a:p>
            <a:pPr>
              <a:lnSpc>
                <a:spcPct val="90000"/>
              </a:lnSpc>
            </a:pPr>
            <a:r>
              <a:rPr b="1" lang="en-US" sz="4000" spc="-1" strike="noStrike">
                <a:solidFill>
                  <a:srgbClr val="ffffff"/>
                </a:solidFill>
                <a:latin typeface="Avenir Next LT Pro"/>
              </a:rPr>
              <a:t>CHART SLIDE</a:t>
            </a:r>
            <a:endParaRPr b="0" lang="en-US" sz="4000" spc="-1" strike="noStrike">
              <a:solidFill>
                <a:srgbClr val="000000"/>
              </a:solidFill>
              <a:latin typeface="Speak Pro"/>
            </a:endParaRPr>
          </a:p>
        </p:txBody>
      </p:sp>
      <p:sp>
        <p:nvSpPr>
          <p:cNvPr id="557" name="TextShape 2"/>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558" name="TextShape 3"/>
          <p:cNvSpPr txBox="1"/>
          <p:nvPr/>
        </p:nvSpPr>
        <p:spPr>
          <a:xfrm>
            <a:off x="8849880" y="6187680"/>
            <a:ext cx="2742840" cy="364680"/>
          </a:xfrm>
          <a:prstGeom prst="rect">
            <a:avLst/>
          </a:prstGeom>
          <a:noFill/>
          <a:ln>
            <a:noFill/>
          </a:ln>
        </p:spPr>
        <p:txBody>
          <a:bodyPr anchor="ctr"/>
          <a:p>
            <a:pPr algn="r">
              <a:lnSpc>
                <a:spcPct val="100000"/>
              </a:lnSpc>
            </a:pPr>
            <a:fld id="{0993E834-5341-4009-AAD6-D0F3A9747EC9}" type="slidenum">
              <a:rPr b="0" i="1" lang="en-US" sz="1200" spc="-1" strike="noStrike">
                <a:solidFill>
                  <a:srgbClr val="ffcd6b"/>
                </a:solidFill>
                <a:latin typeface="Speak Pro"/>
              </a:rPr>
              <a:t>1</a:t>
            </a:fld>
            <a:endParaRPr b="0" lang="en-US" sz="1200" spc="-1" strike="noStrike">
              <a:latin typeface="Times New Roman"/>
            </a:endParaRPr>
          </a:p>
        </p:txBody>
      </p:sp>
      <p:sp>
        <p:nvSpPr>
          <p:cNvPr id="559" name="TextShape 4"/>
          <p:cNvSpPr txBox="1"/>
          <p:nvPr/>
        </p:nvSpPr>
        <p:spPr>
          <a:xfrm>
            <a:off x="928800" y="2316960"/>
            <a:ext cx="5157360" cy="823680"/>
          </a:xfrm>
          <a:prstGeom prst="rect">
            <a:avLst/>
          </a:prstGeom>
          <a:noFill/>
          <a:ln>
            <a:noFill/>
          </a:ln>
        </p:spPr>
        <p:txBody>
          <a:bodyPr anchor="b"/>
          <a:p>
            <a:pPr>
              <a:lnSpc>
                <a:spcPct val="90000"/>
              </a:lnSpc>
              <a:spcBef>
                <a:spcPts val="1001"/>
              </a:spcBef>
            </a:pPr>
            <a:r>
              <a:rPr b="1" lang="en-US" sz="2500" spc="-1" strike="noStrike">
                <a:solidFill>
                  <a:srgbClr val="ffcd6b"/>
                </a:solidFill>
                <a:latin typeface="Speak Pro"/>
              </a:rPr>
              <a:t>Paragraph Title</a:t>
            </a:r>
            <a:endParaRPr b="0" lang="en-US" sz="2500" spc="-1" strike="noStrike">
              <a:solidFill>
                <a:srgbClr val="000000"/>
              </a:solidFill>
              <a:latin typeface="Speak Pro"/>
            </a:endParaRPr>
          </a:p>
        </p:txBody>
      </p:sp>
      <p:sp>
        <p:nvSpPr>
          <p:cNvPr id="560" name="TextShape 5"/>
          <p:cNvSpPr txBox="1"/>
          <p:nvPr/>
        </p:nvSpPr>
        <p:spPr>
          <a:xfrm>
            <a:off x="928800" y="3431160"/>
            <a:ext cx="4894200" cy="2772720"/>
          </a:xfrm>
          <a:prstGeom prst="rect">
            <a:avLst/>
          </a:prstGeom>
          <a:noFill/>
          <a:ln>
            <a:noFill/>
          </a:ln>
        </p:spPr>
        <p:txBody>
          <a:bodyPr/>
          <a:p>
            <a:pPr>
              <a:lnSpc>
                <a:spcPct val="100000"/>
              </a:lnSpc>
              <a:spcBef>
                <a:spcPts val="601"/>
              </a:spcBef>
            </a:pPr>
            <a:r>
              <a:rPr b="0" lang="en-US" sz="1600" spc="-1" strike="noStrike">
                <a:solidFill>
                  <a:srgbClr val="ffffff"/>
                </a:solidFill>
                <a:latin typeface="Speak Pro"/>
              </a:rPr>
              <a:t>Maximincto od essi sime voluptati ipis maximus.</a:t>
            </a:r>
            <a:br/>
            <a:r>
              <a:rPr b="0" lang="en-US" sz="1600" spc="-1" strike="noStrike">
                <a:solidFill>
                  <a:srgbClr val="ffffff"/>
                </a:solidFill>
                <a:latin typeface="Speak Pro"/>
              </a:rPr>
              <a:t>Liquatem voluptatur, con plabo. Ut que dUm quiae cus sus event velibus.</a:t>
            </a:r>
            <a:endParaRPr b="0" lang="en-US" sz="1600" spc="-1" strike="noStrike">
              <a:solidFill>
                <a:srgbClr val="000000"/>
              </a:solidFill>
              <a:latin typeface="Speak Pro"/>
            </a:endParaRPr>
          </a:p>
          <a:p>
            <a:pPr>
              <a:lnSpc>
                <a:spcPct val="100000"/>
              </a:lnSpc>
              <a:spcBef>
                <a:spcPts val="601"/>
              </a:spcBef>
            </a:pPr>
            <a:r>
              <a:rPr b="0" lang="en-US" sz="1600" spc="-1" strike="noStrike">
                <a:solidFill>
                  <a:srgbClr val="ffffff"/>
                </a:solidFill>
                <a:latin typeface="Speak Pro"/>
              </a:rPr>
              <a:t>Rate conseris ma as dolupta idis aut apicide ruptatio.</a:t>
            </a:r>
            <a:endParaRPr b="0" lang="en-US" sz="1600" spc="-1" strike="noStrike">
              <a:solidFill>
                <a:srgbClr val="000000"/>
              </a:solidFill>
              <a:latin typeface="Speak Pro"/>
            </a:endParaRPr>
          </a:p>
          <a:p>
            <a:pPr>
              <a:lnSpc>
                <a:spcPct val="100000"/>
              </a:lnSpc>
              <a:spcBef>
                <a:spcPts val="601"/>
              </a:spcBef>
            </a:pPr>
            <a:r>
              <a:rPr b="0" lang="en-US" sz="1600" spc="-1" strike="noStrike">
                <a:solidFill>
                  <a:srgbClr val="ffffff"/>
                </a:solidFill>
                <a:latin typeface="Speak Pro"/>
              </a:rPr>
              <a:t>Et expedis eossimpere mod mostinihil mo et.</a:t>
            </a:r>
            <a:endParaRPr b="0" lang="en-US" sz="1600" spc="-1" strike="noStrike">
              <a:solidFill>
                <a:srgbClr val="000000"/>
              </a:solidFill>
              <a:latin typeface="Speak Pro"/>
            </a:endParaRPr>
          </a:p>
          <a:p>
            <a:pPr>
              <a:lnSpc>
                <a:spcPct val="100000"/>
              </a:lnSpc>
              <a:spcBef>
                <a:spcPts val="601"/>
              </a:spcBef>
            </a:pPr>
            <a:r>
              <a:rPr b="0" lang="en-US" sz="1600" spc="-1" strike="noStrike">
                <a:solidFill>
                  <a:srgbClr val="ffffff"/>
                </a:solidFill>
                <a:latin typeface="Speak Pro"/>
              </a:rPr>
              <a:t>Puditecte enimilluptae laboreri odi santotam as seque cor autem con restiistia volo.</a:t>
            </a:r>
            <a:endParaRPr b="0" lang="en-US" sz="1600" spc="-1" strike="noStrike">
              <a:solidFill>
                <a:srgbClr val="000000"/>
              </a:solidFill>
              <a:latin typeface="Speak Pro"/>
            </a:endParaRPr>
          </a:p>
        </p:txBody>
      </p:sp>
      <p:sp>
        <p:nvSpPr>
          <p:cNvPr id="561" name="TextShape 6"/>
          <p:cNvSpPr txBox="1"/>
          <p:nvPr/>
        </p:nvSpPr>
        <p:spPr>
          <a:xfrm>
            <a:off x="6224760" y="1402560"/>
            <a:ext cx="5182920" cy="823680"/>
          </a:xfrm>
          <a:prstGeom prst="rect">
            <a:avLst/>
          </a:prstGeom>
          <a:noFill/>
          <a:ln>
            <a:noFill/>
          </a:ln>
        </p:spPr>
        <p:txBody>
          <a:bodyPr anchor="b"/>
          <a:p>
            <a:pPr>
              <a:lnSpc>
                <a:spcPct val="90000"/>
              </a:lnSpc>
              <a:spcBef>
                <a:spcPts val="1001"/>
              </a:spcBef>
            </a:pPr>
            <a:r>
              <a:rPr b="1" lang="en-US" sz="2500" spc="-1" strike="noStrike">
                <a:solidFill>
                  <a:srgbClr val="ffcd6b"/>
                </a:solidFill>
                <a:latin typeface="Speak Pro"/>
              </a:rPr>
              <a:t>Chart Title</a:t>
            </a:r>
            <a:endParaRPr b="0" lang="en-US" sz="2500" spc="-1" strike="noStrike">
              <a:solidFill>
                <a:srgbClr val="000000"/>
              </a:solidFill>
              <a:latin typeface="Speak Pro"/>
            </a:endParaRPr>
          </a:p>
        </p:txBody>
      </p:sp>
      <p:graphicFrame>
        <p:nvGraphicFramePr>
          <p:cNvPr id="562" name="Content Placeholder 11"/>
          <p:cNvGraphicFramePr/>
          <p:nvPr/>
        </p:nvGraphicFramePr>
        <p:xfrm>
          <a:off x="6224760" y="2179440"/>
          <a:ext cx="5157360" cy="3687480"/>
        </p:xfrm>
        <a:graphic>
          <a:graphicData uri="http://schemas.openxmlformats.org/drawingml/2006/chart">
            <c:chart xmlns:c="http://schemas.openxmlformats.org/drawingml/2006/chart" xmlns:r="http://schemas.openxmlformats.org/officeDocument/2006/relationships" r:id="rId1"/>
          </a:graphicData>
        </a:graphic>
      </p:graphicFrame>
      <p:pic>
        <p:nvPicPr>
          <p:cNvPr id="563" name="Picture 14" descr=""/>
          <p:cNvPicPr/>
          <p:nvPr/>
        </p:nvPicPr>
        <p:blipFill>
          <a:blip r:embed="rId2">
            <a:lum bright="70000" contrast="-70000"/>
          </a:blip>
          <a:stretch/>
        </p:blipFill>
        <p:spPr>
          <a:xfrm>
            <a:off x="11210040" y="829800"/>
            <a:ext cx="941400" cy="48420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TextShape 1"/>
          <p:cNvSpPr txBox="1"/>
          <p:nvPr/>
        </p:nvSpPr>
        <p:spPr>
          <a:xfrm>
            <a:off x="928800" y="651960"/>
            <a:ext cx="3931920" cy="2390400"/>
          </a:xfrm>
          <a:prstGeom prst="rect">
            <a:avLst/>
          </a:prstGeom>
          <a:noFill/>
          <a:ln>
            <a:noFill/>
          </a:ln>
        </p:spPr>
        <p:txBody>
          <a:bodyPr anchor="b"/>
          <a:p>
            <a:pPr>
              <a:lnSpc>
                <a:spcPct val="90000"/>
              </a:lnSpc>
            </a:pPr>
            <a:r>
              <a:rPr b="1" lang="en-US" sz="4000" spc="-1" strike="noStrike">
                <a:solidFill>
                  <a:srgbClr val="ffffff"/>
                </a:solidFill>
                <a:latin typeface="Avenir Next LT Pro"/>
              </a:rPr>
              <a:t>PICTURE</a:t>
            </a:r>
            <a:br/>
            <a:r>
              <a:rPr b="1" lang="en-US" sz="4000" spc="-1" strike="noStrike">
                <a:solidFill>
                  <a:srgbClr val="ffffff"/>
                </a:solidFill>
                <a:latin typeface="Avenir Next LT Pro"/>
              </a:rPr>
              <a:t>WITH</a:t>
            </a:r>
            <a:br/>
            <a:r>
              <a:rPr b="1" lang="en-US" sz="4000" spc="-1" strike="noStrike">
                <a:solidFill>
                  <a:srgbClr val="ffffff"/>
                </a:solidFill>
                <a:latin typeface="Avenir Next LT Pro"/>
              </a:rPr>
              <a:t>CAPTION</a:t>
            </a:r>
            <a:br/>
            <a:r>
              <a:rPr b="1" lang="en-US" sz="4000" spc="-1" strike="noStrike">
                <a:solidFill>
                  <a:srgbClr val="ffffff"/>
                </a:solidFill>
                <a:latin typeface="Avenir Next LT Pro"/>
              </a:rPr>
              <a:t>SLIDE</a:t>
            </a:r>
            <a:endParaRPr b="0" lang="en-US" sz="4000" spc="-1" strike="noStrike">
              <a:solidFill>
                <a:srgbClr val="000000"/>
              </a:solidFill>
              <a:latin typeface="Speak Pro"/>
            </a:endParaRPr>
          </a:p>
        </p:txBody>
      </p:sp>
      <p:sp>
        <p:nvSpPr>
          <p:cNvPr id="565" name="TextShape 2"/>
          <p:cNvSpPr txBox="1"/>
          <p:nvPr/>
        </p:nvSpPr>
        <p:spPr>
          <a:xfrm>
            <a:off x="928800" y="3283560"/>
            <a:ext cx="3931920" cy="243972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Slide Subtitle</a:t>
            </a:r>
            <a:br/>
            <a:r>
              <a:rPr b="1" lang="en-US" sz="2500" spc="-1" strike="noStrike">
                <a:solidFill>
                  <a:srgbClr val="ffcd6b"/>
                </a:solidFill>
                <a:latin typeface="Speak Pro"/>
              </a:rPr>
              <a:t>or Picture</a:t>
            </a:r>
            <a:br/>
            <a:r>
              <a:rPr b="1" lang="en-US" sz="2500" spc="-1" strike="noStrike">
                <a:solidFill>
                  <a:srgbClr val="ffcd6b"/>
                </a:solidFill>
                <a:latin typeface="Speak Pro"/>
              </a:rPr>
              <a:t>Caption</a:t>
            </a:r>
            <a:endParaRPr b="0" lang="en-US" sz="2500" spc="-1" strike="noStrike">
              <a:solidFill>
                <a:srgbClr val="000000"/>
              </a:solidFill>
              <a:latin typeface="Speak Pro"/>
            </a:endParaRPr>
          </a:p>
        </p:txBody>
      </p:sp>
      <p:sp>
        <p:nvSpPr>
          <p:cNvPr id="566" name="TextShape 3"/>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567" name="TextShape 4"/>
          <p:cNvSpPr txBox="1"/>
          <p:nvPr/>
        </p:nvSpPr>
        <p:spPr>
          <a:xfrm>
            <a:off x="8849880" y="6187680"/>
            <a:ext cx="2742840" cy="364680"/>
          </a:xfrm>
          <a:prstGeom prst="rect">
            <a:avLst/>
          </a:prstGeom>
          <a:noFill/>
          <a:ln>
            <a:noFill/>
          </a:ln>
        </p:spPr>
        <p:txBody>
          <a:bodyPr anchor="ctr"/>
          <a:p>
            <a:pPr algn="r">
              <a:lnSpc>
                <a:spcPct val="100000"/>
              </a:lnSpc>
            </a:pPr>
            <a:fld id="{2EB23604-F1C5-4B5C-B386-619699C934BF}" type="slidenum">
              <a:rPr b="0" i="1" lang="en-US" sz="1200" spc="-1" strike="noStrike">
                <a:solidFill>
                  <a:srgbClr val="ffcd6b"/>
                </a:solidFill>
                <a:latin typeface="Speak Pro"/>
              </a:rPr>
              <a:t>1</a:t>
            </a:fld>
            <a:endParaRPr b="0" lang="en-US" sz="1200" spc="-1" strike="noStrike">
              <a:latin typeface="Times New Roman"/>
            </a:endParaRPr>
          </a:p>
        </p:txBody>
      </p:sp>
      <p:pic>
        <p:nvPicPr>
          <p:cNvPr id="568" name="Picture Placeholder 12" descr=""/>
          <p:cNvPicPr/>
          <p:nvPr/>
        </p:nvPicPr>
        <p:blipFill>
          <a:blip r:embed="rId1">
            <a:alphaModFix amt="35000"/>
          </a:blip>
          <a:stretch/>
        </p:blipFill>
        <p:spPr>
          <a:xfrm>
            <a:off x="5231520" y="0"/>
            <a:ext cx="5231160" cy="6857640"/>
          </a:xfrm>
          <a:prstGeom prst="rect">
            <a:avLst/>
          </a:prstGeom>
          <a:ln>
            <a:noFill/>
          </a:ln>
        </p:spPr>
      </p:pic>
      <p:pic>
        <p:nvPicPr>
          <p:cNvPr id="569" name="Picture 9" descr=""/>
          <p:cNvPicPr/>
          <p:nvPr/>
        </p:nvPicPr>
        <p:blipFill>
          <a:blip r:embed="rId2">
            <a:lum bright="70000" contrast="-70000"/>
          </a:blip>
          <a:stretch/>
        </p:blipFill>
        <p:spPr>
          <a:xfrm>
            <a:off x="11210040" y="829800"/>
            <a:ext cx="941400" cy="48420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TextShape 1"/>
          <p:cNvSpPr txBox="1"/>
          <p:nvPr/>
        </p:nvSpPr>
        <p:spPr>
          <a:xfrm>
            <a:off x="928800" y="606960"/>
            <a:ext cx="4737240" cy="696600"/>
          </a:xfrm>
          <a:prstGeom prst="rect">
            <a:avLst/>
          </a:prstGeom>
          <a:noFill/>
          <a:ln>
            <a:noFill/>
          </a:ln>
        </p:spPr>
        <p:txBody>
          <a:bodyPr anchor="b"/>
          <a:p>
            <a:pPr>
              <a:lnSpc>
                <a:spcPct val="90000"/>
              </a:lnSpc>
            </a:pPr>
            <a:r>
              <a:rPr b="1" lang="en-US" sz="4000" spc="-1" strike="noStrike">
                <a:solidFill>
                  <a:srgbClr val="ffffff"/>
                </a:solidFill>
                <a:latin typeface="Avenir Next LT Pro"/>
              </a:rPr>
              <a:t>OVERVIEW SLIDE</a:t>
            </a:r>
            <a:endParaRPr b="0" lang="en-US" sz="4000" spc="-1" strike="noStrike">
              <a:solidFill>
                <a:srgbClr val="000000"/>
              </a:solidFill>
              <a:latin typeface="Speak Pro"/>
            </a:endParaRPr>
          </a:p>
        </p:txBody>
      </p:sp>
      <p:sp>
        <p:nvSpPr>
          <p:cNvPr id="571" name="TextShape 2"/>
          <p:cNvSpPr txBox="1"/>
          <p:nvPr/>
        </p:nvSpPr>
        <p:spPr>
          <a:xfrm>
            <a:off x="928800" y="26355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Item 1 Title</a:t>
            </a:r>
            <a:endParaRPr b="0" lang="en-US" sz="2500" spc="-1" strike="noStrike">
              <a:solidFill>
                <a:srgbClr val="000000"/>
              </a:solidFill>
              <a:latin typeface="Speak Pro"/>
            </a:endParaRPr>
          </a:p>
        </p:txBody>
      </p:sp>
      <p:sp>
        <p:nvSpPr>
          <p:cNvPr id="572" name="TextShape 3"/>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573" name="TextShape 4"/>
          <p:cNvSpPr txBox="1"/>
          <p:nvPr/>
        </p:nvSpPr>
        <p:spPr>
          <a:xfrm>
            <a:off x="8849880" y="6187680"/>
            <a:ext cx="2742840" cy="364680"/>
          </a:xfrm>
          <a:prstGeom prst="rect">
            <a:avLst/>
          </a:prstGeom>
          <a:noFill/>
          <a:ln>
            <a:noFill/>
          </a:ln>
        </p:spPr>
        <p:txBody>
          <a:bodyPr anchor="ctr"/>
          <a:p>
            <a:pPr algn="r">
              <a:lnSpc>
                <a:spcPct val="100000"/>
              </a:lnSpc>
            </a:pPr>
            <a:fld id="{481931DE-DC93-4D8D-99B3-02EFBA8519EA}" type="slidenum">
              <a:rPr b="0" i="1" lang="en-US" sz="1200" spc="-1" strike="noStrike">
                <a:solidFill>
                  <a:srgbClr val="ffcd6b"/>
                </a:solidFill>
                <a:latin typeface="Speak Pro"/>
              </a:rPr>
              <a:t>1</a:t>
            </a:fld>
            <a:endParaRPr b="0" lang="en-US" sz="1200" spc="-1" strike="noStrike">
              <a:latin typeface="Times New Roman"/>
            </a:endParaRPr>
          </a:p>
        </p:txBody>
      </p:sp>
      <p:sp>
        <p:nvSpPr>
          <p:cNvPr id="574" name="TextShape 5"/>
          <p:cNvSpPr txBox="1"/>
          <p:nvPr/>
        </p:nvSpPr>
        <p:spPr>
          <a:xfrm>
            <a:off x="4467600" y="26355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Item 2 Title</a:t>
            </a:r>
            <a:endParaRPr b="0" lang="en-US" sz="2500" spc="-1" strike="noStrike">
              <a:solidFill>
                <a:srgbClr val="000000"/>
              </a:solidFill>
              <a:latin typeface="Speak Pro"/>
            </a:endParaRPr>
          </a:p>
        </p:txBody>
      </p:sp>
      <p:sp>
        <p:nvSpPr>
          <p:cNvPr id="575" name="TextShape 6"/>
          <p:cNvSpPr txBox="1"/>
          <p:nvPr/>
        </p:nvSpPr>
        <p:spPr>
          <a:xfrm>
            <a:off x="8006400" y="26355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Item 3 Title</a:t>
            </a:r>
            <a:endParaRPr b="0" lang="en-US" sz="2500" spc="-1" strike="noStrike">
              <a:solidFill>
                <a:srgbClr val="000000"/>
              </a:solidFill>
              <a:latin typeface="Speak Pro"/>
            </a:endParaRPr>
          </a:p>
        </p:txBody>
      </p:sp>
      <p:sp>
        <p:nvSpPr>
          <p:cNvPr id="576" name="TextShape 7"/>
          <p:cNvSpPr txBox="1"/>
          <p:nvPr/>
        </p:nvSpPr>
        <p:spPr>
          <a:xfrm>
            <a:off x="928800" y="47469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Item 4 Title</a:t>
            </a:r>
            <a:endParaRPr b="0" lang="en-US" sz="2500" spc="-1" strike="noStrike">
              <a:solidFill>
                <a:srgbClr val="000000"/>
              </a:solidFill>
              <a:latin typeface="Speak Pro"/>
            </a:endParaRPr>
          </a:p>
        </p:txBody>
      </p:sp>
      <p:sp>
        <p:nvSpPr>
          <p:cNvPr id="577" name="TextShape 8"/>
          <p:cNvSpPr txBox="1"/>
          <p:nvPr/>
        </p:nvSpPr>
        <p:spPr>
          <a:xfrm>
            <a:off x="4467600" y="47469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Item 5 Title</a:t>
            </a:r>
            <a:endParaRPr b="0" lang="en-US" sz="2500" spc="-1" strike="noStrike">
              <a:solidFill>
                <a:srgbClr val="000000"/>
              </a:solidFill>
              <a:latin typeface="Speak Pro"/>
            </a:endParaRPr>
          </a:p>
        </p:txBody>
      </p:sp>
      <p:sp>
        <p:nvSpPr>
          <p:cNvPr id="578" name="TextShape 9"/>
          <p:cNvSpPr txBox="1"/>
          <p:nvPr/>
        </p:nvSpPr>
        <p:spPr>
          <a:xfrm>
            <a:off x="8006400" y="47469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Item 6 Title</a:t>
            </a:r>
            <a:endParaRPr b="0" lang="en-US" sz="2500" spc="-1" strike="noStrike">
              <a:solidFill>
                <a:srgbClr val="000000"/>
              </a:solidFill>
              <a:latin typeface="Speak Pro"/>
            </a:endParaRPr>
          </a:p>
        </p:txBody>
      </p:sp>
      <p:sp>
        <p:nvSpPr>
          <p:cNvPr id="579" name="TextShape 10"/>
          <p:cNvSpPr txBox="1"/>
          <p:nvPr/>
        </p:nvSpPr>
        <p:spPr>
          <a:xfrm>
            <a:off x="928800" y="305928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Maximincto od essi sime voluptati ipis maximus liquatem voluptatur.</a:t>
            </a:r>
            <a:endParaRPr b="0" lang="en-US" sz="1600" spc="-1" strike="noStrike">
              <a:solidFill>
                <a:srgbClr val="000000"/>
              </a:solidFill>
              <a:latin typeface="Speak Pro"/>
            </a:endParaRPr>
          </a:p>
        </p:txBody>
      </p:sp>
      <p:sp>
        <p:nvSpPr>
          <p:cNvPr id="580" name="TextShape 11"/>
          <p:cNvSpPr txBox="1"/>
          <p:nvPr/>
        </p:nvSpPr>
        <p:spPr>
          <a:xfrm>
            <a:off x="4467600" y="305928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Maximincto od essi sime voluptati ipis maximus liquatem voluptatur.</a:t>
            </a:r>
            <a:endParaRPr b="0" lang="en-US" sz="1600" spc="-1" strike="noStrike">
              <a:solidFill>
                <a:srgbClr val="000000"/>
              </a:solidFill>
              <a:latin typeface="Speak Pro"/>
            </a:endParaRPr>
          </a:p>
        </p:txBody>
      </p:sp>
      <p:sp>
        <p:nvSpPr>
          <p:cNvPr id="581" name="TextShape 12"/>
          <p:cNvSpPr txBox="1"/>
          <p:nvPr/>
        </p:nvSpPr>
        <p:spPr>
          <a:xfrm>
            <a:off x="8006400" y="305928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Maximincto od essi sime voluptati ipis maximus liquatem voluptatur.</a:t>
            </a:r>
            <a:endParaRPr b="0" lang="en-US" sz="1600" spc="-1" strike="noStrike">
              <a:solidFill>
                <a:srgbClr val="000000"/>
              </a:solidFill>
              <a:latin typeface="Speak Pro"/>
            </a:endParaRPr>
          </a:p>
        </p:txBody>
      </p:sp>
      <p:sp>
        <p:nvSpPr>
          <p:cNvPr id="582" name="TextShape 13"/>
          <p:cNvSpPr txBox="1"/>
          <p:nvPr/>
        </p:nvSpPr>
        <p:spPr>
          <a:xfrm>
            <a:off x="928800" y="517032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Maximincto od essi sime voluptati ipis maximus liquatem voluptatur.</a:t>
            </a:r>
            <a:endParaRPr b="0" lang="en-US" sz="1600" spc="-1" strike="noStrike">
              <a:solidFill>
                <a:srgbClr val="000000"/>
              </a:solidFill>
              <a:latin typeface="Speak Pro"/>
            </a:endParaRPr>
          </a:p>
        </p:txBody>
      </p:sp>
      <p:sp>
        <p:nvSpPr>
          <p:cNvPr id="583" name="TextShape 14"/>
          <p:cNvSpPr txBox="1"/>
          <p:nvPr/>
        </p:nvSpPr>
        <p:spPr>
          <a:xfrm>
            <a:off x="4467600" y="517032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Maximincto od essi sime voluptati ipis maximus liquatem voluptatur.</a:t>
            </a:r>
            <a:endParaRPr b="0" lang="en-US" sz="1600" spc="-1" strike="noStrike">
              <a:solidFill>
                <a:srgbClr val="000000"/>
              </a:solidFill>
              <a:latin typeface="Speak Pro"/>
            </a:endParaRPr>
          </a:p>
        </p:txBody>
      </p:sp>
      <p:sp>
        <p:nvSpPr>
          <p:cNvPr id="584" name="TextShape 15"/>
          <p:cNvSpPr txBox="1"/>
          <p:nvPr/>
        </p:nvSpPr>
        <p:spPr>
          <a:xfrm>
            <a:off x="8006400" y="517032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Maximincto od essi sime voluptati ipis maximus liquatem voluptatur.</a:t>
            </a:r>
            <a:endParaRPr b="0" lang="en-US" sz="1600" spc="-1" strike="noStrike">
              <a:solidFill>
                <a:srgbClr val="000000"/>
              </a:solidFill>
              <a:latin typeface="Speak Pro"/>
            </a:endParaRPr>
          </a:p>
        </p:txBody>
      </p:sp>
      <p:pic>
        <p:nvPicPr>
          <p:cNvPr id="585" name="Picture Placeholder 50" descr=""/>
          <p:cNvPicPr/>
          <p:nvPr/>
        </p:nvPicPr>
        <p:blipFill>
          <a:blip r:embed="rId1"/>
          <a:stretch/>
        </p:blipFill>
        <p:spPr>
          <a:xfrm>
            <a:off x="928800" y="1757880"/>
            <a:ext cx="862560" cy="863640"/>
          </a:xfrm>
          <a:prstGeom prst="rect">
            <a:avLst/>
          </a:prstGeom>
          <a:ln w="19080">
            <a:noFill/>
          </a:ln>
        </p:spPr>
      </p:pic>
      <p:pic>
        <p:nvPicPr>
          <p:cNvPr id="586" name="Picture Placeholder 58" descr=""/>
          <p:cNvPicPr/>
          <p:nvPr/>
        </p:nvPicPr>
        <p:blipFill>
          <a:blip r:embed="rId2"/>
          <a:stretch/>
        </p:blipFill>
        <p:spPr>
          <a:xfrm>
            <a:off x="4512240" y="3890160"/>
            <a:ext cx="867240" cy="868320"/>
          </a:xfrm>
          <a:prstGeom prst="rect">
            <a:avLst/>
          </a:prstGeom>
          <a:ln w="19080">
            <a:noFill/>
          </a:ln>
        </p:spPr>
      </p:pic>
      <p:pic>
        <p:nvPicPr>
          <p:cNvPr id="587" name="Picture Placeholder 60" descr=""/>
          <p:cNvPicPr/>
          <p:nvPr/>
        </p:nvPicPr>
        <p:blipFill>
          <a:blip r:embed="rId3"/>
          <a:stretch/>
        </p:blipFill>
        <p:spPr>
          <a:xfrm>
            <a:off x="8047800" y="3890160"/>
            <a:ext cx="867240" cy="868320"/>
          </a:xfrm>
          <a:prstGeom prst="rect">
            <a:avLst/>
          </a:prstGeom>
          <a:ln w="19080">
            <a:noFill/>
          </a:ln>
        </p:spPr>
      </p:pic>
      <p:pic>
        <p:nvPicPr>
          <p:cNvPr id="588" name="Picture Placeholder 70" descr=""/>
          <p:cNvPicPr/>
          <p:nvPr/>
        </p:nvPicPr>
        <p:blipFill>
          <a:blip r:embed="rId4"/>
          <a:stretch/>
        </p:blipFill>
        <p:spPr>
          <a:xfrm>
            <a:off x="4432320" y="1757880"/>
            <a:ext cx="867240" cy="868320"/>
          </a:xfrm>
          <a:prstGeom prst="rect">
            <a:avLst/>
          </a:prstGeom>
          <a:ln w="19080">
            <a:noFill/>
          </a:ln>
        </p:spPr>
      </p:pic>
      <p:pic>
        <p:nvPicPr>
          <p:cNvPr id="589" name="Picture Placeholder 72" descr=""/>
          <p:cNvPicPr/>
          <p:nvPr/>
        </p:nvPicPr>
        <p:blipFill>
          <a:blip r:embed="rId5"/>
          <a:stretch/>
        </p:blipFill>
        <p:spPr>
          <a:xfrm>
            <a:off x="7967520" y="1757880"/>
            <a:ext cx="867240" cy="868320"/>
          </a:xfrm>
          <a:prstGeom prst="rect">
            <a:avLst/>
          </a:prstGeom>
          <a:ln w="19080">
            <a:noFill/>
          </a:ln>
        </p:spPr>
      </p:pic>
      <p:pic>
        <p:nvPicPr>
          <p:cNvPr id="590" name="Picture Placeholder 76" descr=""/>
          <p:cNvPicPr/>
          <p:nvPr/>
        </p:nvPicPr>
        <p:blipFill>
          <a:blip r:embed="rId6"/>
          <a:stretch/>
        </p:blipFill>
        <p:spPr>
          <a:xfrm>
            <a:off x="977040" y="3890160"/>
            <a:ext cx="867240" cy="868320"/>
          </a:xfrm>
          <a:prstGeom prst="rect">
            <a:avLst/>
          </a:prstGeom>
          <a:ln w="19080">
            <a:noFill/>
          </a:ln>
        </p:spPr>
      </p:pic>
      <p:pic>
        <p:nvPicPr>
          <p:cNvPr id="591" name="Picture 25" descr=""/>
          <p:cNvPicPr/>
          <p:nvPr/>
        </p:nvPicPr>
        <p:blipFill>
          <a:blip r:embed="rId7">
            <a:lum bright="70000" contrast="-70000"/>
          </a:blip>
          <a:stretch/>
        </p:blipFill>
        <p:spPr>
          <a:xfrm>
            <a:off x="11210040" y="829800"/>
            <a:ext cx="941400" cy="48420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b2cac">
            <a:alpha val="0"/>
          </a:srgbClr>
        </a:solidFill>
      </p:bgPr>
    </p:bg>
    <p:spTree>
      <p:nvGrpSpPr>
        <p:cNvPr id="1" name=""/>
        <p:cNvGrpSpPr/>
        <p:nvPr/>
      </p:nvGrpSpPr>
      <p:grpSpPr>
        <a:xfrm>
          <a:off x="0" y="0"/>
          <a:ext cx="0" cy="0"/>
          <a:chOff x="0" y="0"/>
          <a:chExt cx="0" cy="0"/>
        </a:xfrm>
      </p:grpSpPr>
      <p:sp>
        <p:nvSpPr>
          <p:cNvPr id="592" name="TextShape 1"/>
          <p:cNvSpPr txBox="1"/>
          <p:nvPr/>
        </p:nvSpPr>
        <p:spPr>
          <a:xfrm>
            <a:off x="1812600" y="4700160"/>
            <a:ext cx="8806680" cy="915480"/>
          </a:xfrm>
          <a:prstGeom prst="rect">
            <a:avLst/>
          </a:prstGeom>
          <a:noFill/>
          <a:ln>
            <a:noFill/>
          </a:ln>
        </p:spPr>
        <p:txBody>
          <a:bodyPr anchor="b"/>
          <a:p>
            <a:pPr>
              <a:lnSpc>
                <a:spcPct val="90000"/>
              </a:lnSpc>
            </a:pPr>
            <a:r>
              <a:rPr b="1" lang="en-US" sz="5500" spc="-1" strike="noStrike">
                <a:solidFill>
                  <a:srgbClr val="ffffff"/>
                </a:solidFill>
                <a:latin typeface="Avenir Next LT Pro"/>
              </a:rPr>
              <a:t>THANK YOU!</a:t>
            </a:r>
            <a:endParaRPr b="0" lang="en-US" sz="5500" spc="-1" strike="noStrike">
              <a:solidFill>
                <a:srgbClr val="000000"/>
              </a:solidFill>
              <a:latin typeface="Speak Pro"/>
            </a:endParaRPr>
          </a:p>
        </p:txBody>
      </p:sp>
      <p:sp>
        <p:nvSpPr>
          <p:cNvPr id="593" name="TextShape 2"/>
          <p:cNvSpPr txBox="1"/>
          <p:nvPr/>
        </p:nvSpPr>
        <p:spPr>
          <a:xfrm>
            <a:off x="1812600" y="5963040"/>
            <a:ext cx="9143640" cy="601560"/>
          </a:xfrm>
          <a:prstGeom prst="rect">
            <a:avLst/>
          </a:prstGeom>
          <a:noFill/>
          <a:ln>
            <a:noFill/>
          </a:ln>
        </p:spPr>
        <p:txBody>
          <a:bodyPr/>
          <a:p>
            <a:pPr>
              <a:lnSpc>
                <a:spcPct val="90000"/>
              </a:lnSpc>
              <a:spcBef>
                <a:spcPts val="1001"/>
              </a:spcBef>
            </a:pPr>
            <a:r>
              <a:rPr b="1" lang="en-US" sz="3000" spc="-1" strike="noStrike">
                <a:solidFill>
                  <a:srgbClr val="ffcd6b"/>
                </a:solidFill>
                <a:latin typeface="Speak Pro"/>
              </a:rPr>
              <a:t>Fill out survey: </a:t>
            </a:r>
            <a:r>
              <a:rPr b="1" lang="en-US" sz="3000" spc="-1" strike="noStrike" u="sng">
                <a:solidFill>
                  <a:srgbClr val="ffffff"/>
                </a:solidFill>
                <a:uFillTx/>
                <a:latin typeface="Speak Pro"/>
                <a:hlinkClick r:id="rId1"/>
              </a:rPr>
              <a:t>https://bit.ly/2A9VfiY</a:t>
            </a:r>
            <a:endParaRPr b="0" lang="en-US" sz="3000" spc="-1" strike="noStrike">
              <a:latin typeface="Arial"/>
            </a:endParaRPr>
          </a:p>
        </p:txBody>
      </p:sp>
      <p:pic>
        <p:nvPicPr>
          <p:cNvPr id="594" name="Picture 8" descr=""/>
          <p:cNvPicPr/>
          <p:nvPr/>
        </p:nvPicPr>
        <p:blipFill>
          <a:blip r:embed="rId2"/>
          <a:srcRect l="0" t="0" r="0" b="28588"/>
          <a:stretch/>
        </p:blipFill>
        <p:spPr>
          <a:xfrm>
            <a:off x="0" y="0"/>
            <a:ext cx="12191760" cy="4353120"/>
          </a:xfrm>
          <a:prstGeom prst="rect">
            <a:avLst/>
          </a:prstGeom>
          <a:ln>
            <a:noFill/>
          </a:ln>
        </p:spPr>
      </p:pic>
      <p:pic>
        <p:nvPicPr>
          <p:cNvPr id="595" name="" descr=""/>
          <p:cNvPicPr/>
          <p:nvPr/>
        </p:nvPicPr>
        <p:blipFill>
          <a:blip r:embed="rId3"/>
          <a:stretch/>
        </p:blipFill>
        <p:spPr>
          <a:xfrm>
            <a:off x="10003680" y="4700160"/>
            <a:ext cx="2081880" cy="208188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56" name="TextShape 1"/>
          <p:cNvSpPr txBox="1"/>
          <p:nvPr/>
        </p:nvSpPr>
        <p:spPr>
          <a:xfrm>
            <a:off x="1527480" y="1700280"/>
            <a:ext cx="4324680" cy="1536120"/>
          </a:xfrm>
          <a:prstGeom prst="rect">
            <a:avLst/>
          </a:prstGeom>
          <a:noFill/>
          <a:ln>
            <a:noFill/>
          </a:ln>
        </p:spPr>
        <p:txBody>
          <a:bodyPr anchor="ctr"/>
          <a:p>
            <a:pPr>
              <a:lnSpc>
                <a:spcPct val="90000"/>
              </a:lnSpc>
            </a:pPr>
            <a:r>
              <a:rPr b="1" lang="en-US" sz="3000" spc="-1" strike="noStrike">
                <a:solidFill>
                  <a:srgbClr val="be005a"/>
                </a:solidFill>
                <a:latin typeface="Avenir Next LT Pro"/>
              </a:rPr>
              <a:t>WhoAmIRequest ...</a:t>
            </a:r>
            <a:endParaRPr b="0" lang="en-US" sz="3000" spc="-1" strike="noStrike">
              <a:solidFill>
                <a:srgbClr val="000000"/>
              </a:solidFill>
              <a:latin typeface="Speak Pro"/>
            </a:endParaRPr>
          </a:p>
        </p:txBody>
      </p:sp>
      <p:sp>
        <p:nvSpPr>
          <p:cNvPr id="457" name="TextShape 2"/>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3b2cac"/>
                </a:solidFill>
                <a:latin typeface="Speak Pro"/>
              </a:rPr>
              <a:t>What’s new in FakeXrmEasy v2.x</a:t>
            </a:r>
            <a:endParaRPr b="0" lang="en-US" sz="1200" spc="-1" strike="noStrike">
              <a:latin typeface="Times New Roman"/>
            </a:endParaRPr>
          </a:p>
        </p:txBody>
      </p:sp>
      <p:sp>
        <p:nvSpPr>
          <p:cNvPr id="458" name="TextShape 3"/>
          <p:cNvSpPr txBox="1"/>
          <p:nvPr/>
        </p:nvSpPr>
        <p:spPr>
          <a:xfrm>
            <a:off x="8849880" y="6187680"/>
            <a:ext cx="2742840" cy="364680"/>
          </a:xfrm>
          <a:prstGeom prst="rect">
            <a:avLst/>
          </a:prstGeom>
          <a:noFill/>
          <a:ln>
            <a:noFill/>
          </a:ln>
        </p:spPr>
        <p:txBody>
          <a:bodyPr anchor="ctr"/>
          <a:p>
            <a:pPr algn="r">
              <a:lnSpc>
                <a:spcPct val="100000"/>
              </a:lnSpc>
            </a:pPr>
            <a:fld id="{F4CFCCA7-2AB9-4B3D-864D-59A419607971}" type="slidenum">
              <a:rPr b="0" i="1" lang="en-US" sz="1200" spc="-1" strike="noStrike">
                <a:solidFill>
                  <a:srgbClr val="ffcd6b"/>
                </a:solidFill>
                <a:latin typeface="Speak Pro"/>
              </a:rPr>
              <a:t>1</a:t>
            </a:fld>
            <a:endParaRPr b="0" lang="en-US" sz="1200" spc="-1" strike="noStrike">
              <a:latin typeface="Times New Roman"/>
            </a:endParaRPr>
          </a:p>
        </p:txBody>
      </p:sp>
      <p:pic>
        <p:nvPicPr>
          <p:cNvPr id="459" name="Picture 9" descr=""/>
          <p:cNvPicPr/>
          <p:nvPr/>
        </p:nvPicPr>
        <p:blipFill>
          <a:blip r:embed="rId2">
            <a:lum bright="70000" contrast="-70000"/>
          </a:blip>
          <a:stretch/>
        </p:blipFill>
        <p:spPr>
          <a:xfrm>
            <a:off x="11210040" y="829800"/>
            <a:ext cx="941400" cy="48420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TextShape 1"/>
          <p:cNvSpPr txBox="1"/>
          <p:nvPr/>
        </p:nvSpPr>
        <p:spPr>
          <a:xfrm>
            <a:off x="897120" y="122760"/>
            <a:ext cx="7117920" cy="696600"/>
          </a:xfrm>
          <a:prstGeom prst="rect">
            <a:avLst/>
          </a:prstGeom>
          <a:noFill/>
          <a:ln>
            <a:noFill/>
          </a:ln>
        </p:spPr>
        <p:txBody>
          <a:bodyPr anchor="b"/>
          <a:p>
            <a:pPr>
              <a:lnSpc>
                <a:spcPct val="90000"/>
              </a:lnSpc>
            </a:pPr>
            <a:r>
              <a:rPr b="1" lang="en-US" sz="4000" spc="-1" strike="noStrike">
                <a:solidFill>
                  <a:srgbClr val="ffffff"/>
                </a:solidFill>
                <a:latin typeface="Avenir Next LT Pro"/>
              </a:rPr>
              <a:t>What is FakeXrmEasy?</a:t>
            </a:r>
            <a:endParaRPr b="0" lang="en-US" sz="4000" spc="-1" strike="noStrike">
              <a:solidFill>
                <a:srgbClr val="000000"/>
              </a:solidFill>
              <a:latin typeface="Speak Pro"/>
            </a:endParaRPr>
          </a:p>
        </p:txBody>
      </p:sp>
      <p:sp>
        <p:nvSpPr>
          <p:cNvPr id="461" name="TextShape 2"/>
          <p:cNvSpPr txBox="1"/>
          <p:nvPr/>
        </p:nvSpPr>
        <p:spPr>
          <a:xfrm>
            <a:off x="928800" y="26355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OSS Framework</a:t>
            </a:r>
            <a:endParaRPr b="0" lang="en-US" sz="2500" spc="-1" strike="noStrike">
              <a:solidFill>
                <a:srgbClr val="000000"/>
              </a:solidFill>
              <a:latin typeface="Speak Pro"/>
            </a:endParaRPr>
          </a:p>
        </p:txBody>
      </p:sp>
      <p:sp>
        <p:nvSpPr>
          <p:cNvPr id="462" name="TextShape 3"/>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ffcd6b"/>
                </a:solidFill>
                <a:latin typeface="Speak Pro"/>
              </a:rPr>
              <a:t>What’s new in v2.x of FakeXrmEasy</a:t>
            </a:r>
            <a:endParaRPr b="0" lang="en-US" sz="1200" spc="-1" strike="noStrike">
              <a:latin typeface="Times New Roman"/>
            </a:endParaRPr>
          </a:p>
        </p:txBody>
      </p:sp>
      <p:sp>
        <p:nvSpPr>
          <p:cNvPr id="463" name="TextShape 4"/>
          <p:cNvSpPr txBox="1"/>
          <p:nvPr/>
        </p:nvSpPr>
        <p:spPr>
          <a:xfrm>
            <a:off x="8849880" y="6187680"/>
            <a:ext cx="2742840" cy="364680"/>
          </a:xfrm>
          <a:prstGeom prst="rect">
            <a:avLst/>
          </a:prstGeom>
          <a:noFill/>
          <a:ln>
            <a:noFill/>
          </a:ln>
        </p:spPr>
        <p:txBody>
          <a:bodyPr anchor="ctr"/>
          <a:p>
            <a:pPr algn="r">
              <a:lnSpc>
                <a:spcPct val="100000"/>
              </a:lnSpc>
            </a:pPr>
            <a:fld id="{02BCB2E7-F685-4803-8E65-3B7C16E0ADEF}" type="slidenum">
              <a:rPr b="0" i="1" lang="en-US" sz="1200" spc="-1" strike="noStrike">
                <a:solidFill>
                  <a:srgbClr val="ffcd6b"/>
                </a:solidFill>
                <a:latin typeface="Speak Pro"/>
              </a:rPr>
              <a:t>1</a:t>
            </a:fld>
            <a:endParaRPr b="0" lang="en-US" sz="1200" spc="-1" strike="noStrike">
              <a:latin typeface="Times New Roman"/>
            </a:endParaRPr>
          </a:p>
        </p:txBody>
      </p:sp>
      <p:sp>
        <p:nvSpPr>
          <p:cNvPr id="464" name="TextShape 5"/>
          <p:cNvSpPr txBox="1"/>
          <p:nvPr/>
        </p:nvSpPr>
        <p:spPr>
          <a:xfrm>
            <a:off x="4467600" y="26355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177 Stars</a:t>
            </a:r>
            <a:endParaRPr b="0" lang="en-US" sz="2500" spc="-1" strike="noStrike">
              <a:solidFill>
                <a:srgbClr val="000000"/>
              </a:solidFill>
              <a:latin typeface="Speak Pro"/>
            </a:endParaRPr>
          </a:p>
        </p:txBody>
      </p:sp>
      <p:sp>
        <p:nvSpPr>
          <p:cNvPr id="465" name="TextShape 6"/>
          <p:cNvSpPr txBox="1"/>
          <p:nvPr/>
        </p:nvSpPr>
        <p:spPr>
          <a:xfrm>
            <a:off x="8006400" y="26355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140 forks</a:t>
            </a:r>
            <a:endParaRPr b="0" lang="en-US" sz="2500" spc="-1" strike="noStrike">
              <a:solidFill>
                <a:srgbClr val="000000"/>
              </a:solidFill>
              <a:latin typeface="Speak Pro"/>
            </a:endParaRPr>
          </a:p>
        </p:txBody>
      </p:sp>
      <p:sp>
        <p:nvSpPr>
          <p:cNvPr id="466" name="TextShape 7"/>
          <p:cNvSpPr txBox="1"/>
          <p:nvPr/>
        </p:nvSpPr>
        <p:spPr>
          <a:xfrm>
            <a:off x="928800" y="47469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46 contributors</a:t>
            </a:r>
            <a:endParaRPr b="0" lang="en-US" sz="2500" spc="-1" strike="noStrike">
              <a:solidFill>
                <a:srgbClr val="000000"/>
              </a:solidFill>
              <a:latin typeface="Speak Pro"/>
            </a:endParaRPr>
          </a:p>
        </p:txBody>
      </p:sp>
      <p:sp>
        <p:nvSpPr>
          <p:cNvPr id="467" name="TextShape 8"/>
          <p:cNvSpPr txBox="1"/>
          <p:nvPr/>
        </p:nvSpPr>
        <p:spPr>
          <a:xfrm>
            <a:off x="4467600" y="47469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5+ Years</a:t>
            </a:r>
            <a:endParaRPr b="0" lang="en-US" sz="2500" spc="-1" strike="noStrike">
              <a:solidFill>
                <a:srgbClr val="000000"/>
              </a:solidFill>
              <a:latin typeface="Speak Pro"/>
            </a:endParaRPr>
          </a:p>
        </p:txBody>
      </p:sp>
      <p:sp>
        <p:nvSpPr>
          <p:cNvPr id="468" name="TextShape 9"/>
          <p:cNvSpPr txBox="1"/>
          <p:nvPr/>
        </p:nvSpPr>
        <p:spPr>
          <a:xfrm>
            <a:off x="8006400" y="47469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800k downloads</a:t>
            </a:r>
            <a:endParaRPr b="0" lang="en-US" sz="2500" spc="-1" strike="noStrike">
              <a:solidFill>
                <a:srgbClr val="000000"/>
              </a:solidFill>
              <a:latin typeface="Speak Pro"/>
            </a:endParaRPr>
          </a:p>
        </p:txBody>
      </p:sp>
      <p:sp>
        <p:nvSpPr>
          <p:cNvPr id="469" name="TextShape 10"/>
          <p:cNvSpPr txBox="1"/>
          <p:nvPr/>
        </p:nvSpPr>
        <p:spPr>
          <a:xfrm>
            <a:off x="928800" y="305928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Aimed at developers using .net and Power Platform / CDS</a:t>
            </a:r>
            <a:endParaRPr b="0" lang="en-US" sz="1600" spc="-1" strike="noStrike">
              <a:solidFill>
                <a:srgbClr val="000000"/>
              </a:solidFill>
              <a:latin typeface="Speak Pro"/>
            </a:endParaRPr>
          </a:p>
        </p:txBody>
      </p:sp>
      <p:sp>
        <p:nvSpPr>
          <p:cNvPr id="470" name="TextShape 11"/>
          <p:cNvSpPr txBox="1"/>
          <p:nvPr/>
        </p:nvSpPr>
        <p:spPr>
          <a:xfrm>
            <a:off x="8006400" y="305928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Forks are like “copies” of the project</a:t>
            </a:r>
            <a:endParaRPr b="0" lang="en-US" sz="1600" spc="-1" strike="noStrike">
              <a:solidFill>
                <a:srgbClr val="000000"/>
              </a:solidFill>
              <a:latin typeface="Speak Pro"/>
            </a:endParaRPr>
          </a:p>
        </p:txBody>
      </p:sp>
      <p:sp>
        <p:nvSpPr>
          <p:cNvPr id="471" name="TextShape 12"/>
          <p:cNvSpPr txBox="1"/>
          <p:nvPr/>
        </p:nvSpPr>
        <p:spPr>
          <a:xfrm>
            <a:off x="928800" y="517032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Who submitted at least 1 Pull Request</a:t>
            </a:r>
            <a:endParaRPr b="0" lang="en-US" sz="1600" spc="-1" strike="noStrike">
              <a:solidFill>
                <a:srgbClr val="000000"/>
              </a:solidFill>
              <a:latin typeface="Speak Pro"/>
            </a:endParaRPr>
          </a:p>
        </p:txBody>
      </p:sp>
      <p:sp>
        <p:nvSpPr>
          <p:cNvPr id="472" name="TextShape 13"/>
          <p:cNvSpPr txBox="1"/>
          <p:nvPr/>
        </p:nvSpPr>
        <p:spPr>
          <a:xfrm>
            <a:off x="4467600" y="517032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Started back in November 2014… time flies</a:t>
            </a:r>
            <a:endParaRPr b="0" lang="en-US" sz="1600" spc="-1" strike="noStrike">
              <a:solidFill>
                <a:srgbClr val="000000"/>
              </a:solidFill>
              <a:latin typeface="Speak Pro"/>
            </a:endParaRPr>
          </a:p>
        </p:txBody>
      </p:sp>
      <p:pic>
        <p:nvPicPr>
          <p:cNvPr id="473" name="Picture Placeholder 58" descr=""/>
          <p:cNvPicPr/>
          <p:nvPr/>
        </p:nvPicPr>
        <p:blipFill>
          <a:blip r:embed="rId1"/>
          <a:stretch/>
        </p:blipFill>
        <p:spPr>
          <a:xfrm>
            <a:off x="4512240" y="3890160"/>
            <a:ext cx="867240" cy="868320"/>
          </a:xfrm>
          <a:prstGeom prst="rect">
            <a:avLst/>
          </a:prstGeom>
          <a:ln w="19080">
            <a:noFill/>
          </a:ln>
        </p:spPr>
      </p:pic>
      <p:pic>
        <p:nvPicPr>
          <p:cNvPr id="474" name="Picture Placeholder 60" descr=""/>
          <p:cNvPicPr/>
          <p:nvPr/>
        </p:nvPicPr>
        <p:blipFill>
          <a:blip r:embed="rId2"/>
          <a:stretch/>
        </p:blipFill>
        <p:spPr>
          <a:xfrm>
            <a:off x="8047800" y="3890160"/>
            <a:ext cx="867240" cy="868320"/>
          </a:xfrm>
          <a:prstGeom prst="rect">
            <a:avLst/>
          </a:prstGeom>
          <a:ln w="19080">
            <a:noFill/>
          </a:ln>
        </p:spPr>
      </p:pic>
      <p:pic>
        <p:nvPicPr>
          <p:cNvPr id="475" name="Picture Placeholder 70" descr=""/>
          <p:cNvPicPr/>
          <p:nvPr/>
        </p:nvPicPr>
        <p:blipFill>
          <a:blip r:embed="rId3"/>
          <a:stretch/>
        </p:blipFill>
        <p:spPr>
          <a:xfrm>
            <a:off x="878400" y="1737360"/>
            <a:ext cx="867240" cy="868320"/>
          </a:xfrm>
          <a:prstGeom prst="rect">
            <a:avLst/>
          </a:prstGeom>
          <a:ln w="19080">
            <a:noFill/>
          </a:ln>
        </p:spPr>
      </p:pic>
      <p:pic>
        <p:nvPicPr>
          <p:cNvPr id="476" name="Picture Placeholder 76" descr=""/>
          <p:cNvPicPr/>
          <p:nvPr/>
        </p:nvPicPr>
        <p:blipFill>
          <a:blip r:embed="rId4"/>
          <a:stretch/>
        </p:blipFill>
        <p:spPr>
          <a:xfrm>
            <a:off x="977040" y="3890160"/>
            <a:ext cx="867240" cy="868320"/>
          </a:xfrm>
          <a:prstGeom prst="rect">
            <a:avLst/>
          </a:prstGeom>
          <a:ln w="19080">
            <a:noFill/>
          </a:ln>
        </p:spPr>
      </p:pic>
      <p:pic>
        <p:nvPicPr>
          <p:cNvPr id="477" name="Picture 25" descr=""/>
          <p:cNvPicPr/>
          <p:nvPr/>
        </p:nvPicPr>
        <p:blipFill>
          <a:blip r:embed="rId5">
            <a:lum bright="70000" contrast="-70000"/>
          </a:blip>
          <a:stretch/>
        </p:blipFill>
        <p:spPr>
          <a:xfrm>
            <a:off x="11210040" y="829800"/>
            <a:ext cx="941400" cy="484200"/>
          </a:xfrm>
          <a:prstGeom prst="rect">
            <a:avLst/>
          </a:prstGeom>
          <a:ln>
            <a:noFill/>
          </a:ln>
        </p:spPr>
      </p:pic>
      <p:pic>
        <p:nvPicPr>
          <p:cNvPr id="478" name="Picture Placeholder 76" descr=""/>
          <p:cNvPicPr/>
          <p:nvPr/>
        </p:nvPicPr>
        <p:blipFill>
          <a:blip r:embed="rId6"/>
          <a:stretch/>
        </p:blipFill>
        <p:spPr>
          <a:xfrm>
            <a:off x="4494960" y="1733400"/>
            <a:ext cx="867240" cy="868320"/>
          </a:xfrm>
          <a:prstGeom prst="rect">
            <a:avLst/>
          </a:prstGeom>
          <a:ln w="19080">
            <a:noFill/>
          </a:ln>
        </p:spPr>
      </p:pic>
      <p:pic>
        <p:nvPicPr>
          <p:cNvPr id="479" name="Picture Placeholder 70" descr=""/>
          <p:cNvPicPr/>
          <p:nvPr/>
        </p:nvPicPr>
        <p:blipFill>
          <a:blip r:embed="rId7"/>
          <a:stretch/>
        </p:blipFill>
        <p:spPr>
          <a:xfrm>
            <a:off x="7955280" y="1767240"/>
            <a:ext cx="867240" cy="868320"/>
          </a:xfrm>
          <a:prstGeom prst="rect">
            <a:avLst/>
          </a:prstGeom>
          <a:ln w="19080">
            <a:noFill/>
          </a:ln>
        </p:spPr>
      </p:pic>
      <p:pic>
        <p:nvPicPr>
          <p:cNvPr id="480" name="Picture Placeholder 70" descr=""/>
          <p:cNvPicPr/>
          <p:nvPr/>
        </p:nvPicPr>
        <p:blipFill>
          <a:blip r:embed="rId8"/>
          <a:stretch/>
        </p:blipFill>
        <p:spPr>
          <a:xfrm>
            <a:off x="8595360" y="1767240"/>
            <a:ext cx="867240" cy="868320"/>
          </a:xfrm>
          <a:prstGeom prst="rect">
            <a:avLst/>
          </a:prstGeom>
          <a:ln w="19080">
            <a:noFill/>
          </a:ln>
        </p:spPr>
      </p:pic>
      <p:sp>
        <p:nvSpPr>
          <p:cNvPr id="481" name="TextShape 14"/>
          <p:cNvSpPr txBox="1"/>
          <p:nvPr/>
        </p:nvSpPr>
        <p:spPr>
          <a:xfrm>
            <a:off x="999000" y="819360"/>
            <a:ext cx="5127480" cy="346680"/>
          </a:xfrm>
          <a:prstGeom prst="rect">
            <a:avLst/>
          </a:prstGeom>
          <a:noFill/>
          <a:ln>
            <a:noFill/>
          </a:ln>
        </p:spPr>
        <p:txBody>
          <a:bodyPr lIns="90000" rIns="90000" tIns="45000" bIns="45000"/>
          <a:p>
            <a:r>
              <a:rPr b="0" lang="en-US" sz="1800" spc="-1" strike="noStrike">
                <a:solidFill>
                  <a:srgbClr val="ffffff"/>
                </a:solidFill>
                <a:latin typeface="Arial"/>
              </a:rPr>
              <a:t>https://github.com/jordimontana82/fake-xrm-easy</a:t>
            </a:r>
            <a:endParaRPr b="0" lang="en-US" sz="1800" spc="-1" strike="noStrike">
              <a:solidFill>
                <a:srgbClr val="ffffff"/>
              </a:solidFill>
              <a:latin typeface="Arial"/>
            </a:endParaRPr>
          </a:p>
        </p:txBody>
      </p:sp>
      <p:sp>
        <p:nvSpPr>
          <p:cNvPr id="482" name="TextShape 15"/>
          <p:cNvSpPr txBox="1"/>
          <p:nvPr/>
        </p:nvSpPr>
        <p:spPr>
          <a:xfrm>
            <a:off x="8102160" y="517032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Not too bad for a “low code” platform :) </a:t>
            </a:r>
            <a:endParaRPr b="0" lang="en-US" sz="1600" spc="-1" strike="noStrike">
              <a:solidFill>
                <a:srgbClr val="000000"/>
              </a:solidFill>
              <a:latin typeface="Speak Pro"/>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83" name="TextShape 1"/>
          <p:cNvSpPr txBox="1"/>
          <p:nvPr/>
        </p:nvSpPr>
        <p:spPr>
          <a:xfrm>
            <a:off x="1527480" y="1700280"/>
            <a:ext cx="4143240" cy="1536120"/>
          </a:xfrm>
          <a:prstGeom prst="rect">
            <a:avLst/>
          </a:prstGeom>
          <a:noFill/>
          <a:ln>
            <a:noFill/>
          </a:ln>
        </p:spPr>
        <p:txBody>
          <a:bodyPr anchor="ctr"/>
          <a:p>
            <a:pPr>
              <a:lnSpc>
                <a:spcPct val="90000"/>
              </a:lnSpc>
            </a:pPr>
            <a:r>
              <a:rPr b="1" lang="en-US" sz="4000" spc="-1" strike="noStrike">
                <a:solidFill>
                  <a:srgbClr val="be005a"/>
                </a:solidFill>
                <a:latin typeface="Avenir Next LT Pro"/>
              </a:rPr>
              <a:t>Why...</a:t>
            </a:r>
            <a:endParaRPr b="0" lang="en-US" sz="4000" spc="-1" strike="noStrike">
              <a:solidFill>
                <a:srgbClr val="000000"/>
              </a:solidFill>
              <a:latin typeface="Speak Pro"/>
            </a:endParaRPr>
          </a:p>
        </p:txBody>
      </p:sp>
      <p:sp>
        <p:nvSpPr>
          <p:cNvPr id="484" name="TextShape 2"/>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3b2cac"/>
                </a:solidFill>
                <a:latin typeface="Speak Pro"/>
              </a:rPr>
              <a:t>What’s new in FakeXrmEasy v2.x</a:t>
            </a:r>
            <a:endParaRPr b="0" lang="en-US" sz="1200" spc="-1" strike="noStrike">
              <a:latin typeface="Times New Roman"/>
            </a:endParaRPr>
          </a:p>
        </p:txBody>
      </p:sp>
      <p:sp>
        <p:nvSpPr>
          <p:cNvPr id="485" name="TextShape 3"/>
          <p:cNvSpPr txBox="1"/>
          <p:nvPr/>
        </p:nvSpPr>
        <p:spPr>
          <a:xfrm>
            <a:off x="8849880" y="6187680"/>
            <a:ext cx="2742840" cy="364680"/>
          </a:xfrm>
          <a:prstGeom prst="rect">
            <a:avLst/>
          </a:prstGeom>
          <a:noFill/>
          <a:ln>
            <a:noFill/>
          </a:ln>
        </p:spPr>
        <p:txBody>
          <a:bodyPr anchor="ctr"/>
          <a:p>
            <a:pPr algn="r">
              <a:lnSpc>
                <a:spcPct val="100000"/>
              </a:lnSpc>
            </a:pPr>
            <a:fld id="{6BFEF252-5553-4B37-B2A9-CBA659676F33}" type="slidenum">
              <a:rPr b="0" i="1" lang="en-US" sz="1200" spc="-1" strike="noStrike">
                <a:solidFill>
                  <a:srgbClr val="ffcd6b"/>
                </a:solidFill>
                <a:latin typeface="Speak Pro"/>
              </a:rPr>
              <a:t>1</a:t>
            </a:fld>
            <a:endParaRPr b="0" lang="en-US" sz="1200" spc="-1" strike="noStrike">
              <a:latin typeface="Times New Roman"/>
            </a:endParaRPr>
          </a:p>
        </p:txBody>
      </p:sp>
      <p:sp>
        <p:nvSpPr>
          <p:cNvPr id="486" name="TextShape 4"/>
          <p:cNvSpPr txBox="1"/>
          <p:nvPr/>
        </p:nvSpPr>
        <p:spPr>
          <a:xfrm>
            <a:off x="1527480" y="3279960"/>
            <a:ext cx="4143240" cy="692280"/>
          </a:xfrm>
          <a:prstGeom prst="rect">
            <a:avLst/>
          </a:prstGeom>
          <a:noFill/>
          <a:ln>
            <a:noFill/>
          </a:ln>
        </p:spPr>
        <p:txBody>
          <a:bodyPr/>
          <a:p>
            <a:pPr>
              <a:lnSpc>
                <a:spcPct val="90000"/>
              </a:lnSpc>
              <a:spcBef>
                <a:spcPts val="1001"/>
              </a:spcBef>
            </a:pPr>
            <a:r>
              <a:rPr b="1" lang="en-US" sz="2500" spc="-1" strike="noStrike">
                <a:solidFill>
                  <a:srgbClr val="be005a"/>
                </a:solidFill>
                <a:latin typeface="Speak Pro"/>
              </a:rPr>
              <a:t>...FakeXrmEasy?</a:t>
            </a:r>
            <a:endParaRPr b="0" lang="en-US" sz="2500" spc="-1" strike="noStrike">
              <a:latin typeface="Arial"/>
            </a:endParaRPr>
          </a:p>
        </p:txBody>
      </p:sp>
      <p:pic>
        <p:nvPicPr>
          <p:cNvPr id="487" name="Picture 9" descr=""/>
          <p:cNvPicPr/>
          <p:nvPr/>
        </p:nvPicPr>
        <p:blipFill>
          <a:blip r:embed="rId2">
            <a:lum bright="70000" contrast="-70000"/>
          </a:blip>
          <a:stretch/>
        </p:blipFill>
        <p:spPr>
          <a:xfrm>
            <a:off x="11210040" y="829800"/>
            <a:ext cx="941400" cy="48420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88" name="TextShape 1"/>
          <p:cNvSpPr txBox="1"/>
          <p:nvPr/>
        </p:nvSpPr>
        <p:spPr>
          <a:xfrm>
            <a:off x="1527480" y="1700280"/>
            <a:ext cx="4143240" cy="1536120"/>
          </a:xfrm>
          <a:prstGeom prst="rect">
            <a:avLst/>
          </a:prstGeom>
          <a:noFill/>
          <a:ln>
            <a:noFill/>
          </a:ln>
        </p:spPr>
        <p:txBody>
          <a:bodyPr anchor="ctr"/>
          <a:p>
            <a:pPr>
              <a:lnSpc>
                <a:spcPct val="90000"/>
              </a:lnSpc>
            </a:pPr>
            <a:r>
              <a:rPr b="1" lang="en-US" sz="4000" spc="-1" strike="noStrike">
                <a:solidFill>
                  <a:srgbClr val="be005a"/>
                </a:solidFill>
                <a:latin typeface="Avenir Next LT Pro"/>
              </a:rPr>
              <a:t>What’s new in v2.x ...</a:t>
            </a:r>
            <a:endParaRPr b="0" lang="en-US" sz="4000" spc="-1" strike="noStrike">
              <a:solidFill>
                <a:srgbClr val="000000"/>
              </a:solidFill>
              <a:latin typeface="Speak Pro"/>
            </a:endParaRPr>
          </a:p>
        </p:txBody>
      </p:sp>
      <p:sp>
        <p:nvSpPr>
          <p:cNvPr id="489" name="TextShape 2"/>
          <p:cNvSpPr txBox="1"/>
          <p:nvPr/>
        </p:nvSpPr>
        <p:spPr>
          <a:xfrm>
            <a:off x="6295680" y="822960"/>
            <a:ext cx="4361760" cy="822960"/>
          </a:xfrm>
          <a:prstGeom prst="rect">
            <a:avLst/>
          </a:prstGeom>
          <a:noFill/>
          <a:ln>
            <a:noFill/>
          </a:ln>
        </p:spPr>
        <p:txBody>
          <a:bodyPr>
            <a:normAutofit/>
          </a:bodyPr>
          <a:p>
            <a:pPr>
              <a:lnSpc>
                <a:spcPct val="100000"/>
              </a:lnSpc>
              <a:spcBef>
                <a:spcPts val="601"/>
              </a:spcBef>
            </a:pPr>
            <a:r>
              <a:rPr b="1" lang="en-US" sz="2600" spc="-1" strike="noStrike">
                <a:solidFill>
                  <a:srgbClr val="ffffff"/>
                </a:solidFill>
                <a:latin typeface="Speak Pro"/>
              </a:rPr>
              <a:t>#UnlimitedPower!</a:t>
            </a:r>
            <a:endParaRPr b="1" lang="en-US" sz="2600" spc="-1" strike="noStrike">
              <a:solidFill>
                <a:srgbClr val="000000"/>
              </a:solidFill>
              <a:latin typeface="Speak Pro"/>
            </a:endParaRPr>
          </a:p>
        </p:txBody>
      </p:sp>
      <p:sp>
        <p:nvSpPr>
          <p:cNvPr id="490" name="TextShape 3"/>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491" name="TextShape 4"/>
          <p:cNvSpPr txBox="1"/>
          <p:nvPr/>
        </p:nvSpPr>
        <p:spPr>
          <a:xfrm>
            <a:off x="8849880" y="6187680"/>
            <a:ext cx="2742840" cy="364680"/>
          </a:xfrm>
          <a:prstGeom prst="rect">
            <a:avLst/>
          </a:prstGeom>
          <a:noFill/>
          <a:ln>
            <a:noFill/>
          </a:ln>
        </p:spPr>
        <p:txBody>
          <a:bodyPr anchor="ctr"/>
          <a:p>
            <a:pPr algn="r">
              <a:lnSpc>
                <a:spcPct val="100000"/>
              </a:lnSpc>
            </a:pPr>
            <a:fld id="{9C349F65-3451-41AB-8037-A5AB1EFD1A0B}" type="slidenum">
              <a:rPr b="0" i="1" lang="en-US" sz="1200" spc="-1" strike="noStrike">
                <a:solidFill>
                  <a:srgbClr val="ffcd6b"/>
                </a:solidFill>
                <a:latin typeface="Speak Pro"/>
              </a:rPr>
              <a:t>1</a:t>
            </a:fld>
            <a:endParaRPr b="0" lang="en-US" sz="1200" spc="-1" strike="noStrike">
              <a:latin typeface="Times New Roman"/>
            </a:endParaRPr>
          </a:p>
        </p:txBody>
      </p:sp>
      <p:sp>
        <p:nvSpPr>
          <p:cNvPr id="492" name="TextShape 5"/>
          <p:cNvSpPr txBox="1"/>
          <p:nvPr/>
        </p:nvSpPr>
        <p:spPr>
          <a:xfrm>
            <a:off x="1527480" y="3279960"/>
            <a:ext cx="4143240" cy="692280"/>
          </a:xfrm>
          <a:prstGeom prst="rect">
            <a:avLst/>
          </a:prstGeom>
          <a:noFill/>
          <a:ln>
            <a:noFill/>
          </a:ln>
        </p:spPr>
        <p:txBody>
          <a:bodyPr/>
          <a:p>
            <a:pPr>
              <a:lnSpc>
                <a:spcPct val="90000"/>
              </a:lnSpc>
              <a:spcBef>
                <a:spcPts val="1001"/>
              </a:spcBef>
            </a:pPr>
            <a:r>
              <a:rPr b="1" lang="en-US" sz="2500" spc="-1" strike="noStrike">
                <a:solidFill>
                  <a:srgbClr val="be005a"/>
                </a:solidFill>
                <a:latin typeface="Speak Pro"/>
              </a:rPr>
              <a:t>.net core 3.1</a:t>
            </a:r>
            <a:endParaRPr b="0" lang="en-US" sz="2500" spc="-1" strike="noStrike">
              <a:latin typeface="Arial"/>
            </a:endParaRPr>
          </a:p>
        </p:txBody>
      </p:sp>
      <p:pic>
        <p:nvPicPr>
          <p:cNvPr id="493" name="Picture 9" descr=""/>
          <p:cNvPicPr/>
          <p:nvPr/>
        </p:nvPicPr>
        <p:blipFill>
          <a:blip r:embed="rId2">
            <a:lum bright="70000" contrast="-70000"/>
          </a:blip>
          <a:stretch/>
        </p:blipFill>
        <p:spPr>
          <a:xfrm>
            <a:off x="11210040" y="829800"/>
            <a:ext cx="941400" cy="484200"/>
          </a:xfrm>
          <a:prstGeom prst="rect">
            <a:avLst/>
          </a:prstGeom>
          <a:ln>
            <a:noFill/>
          </a:ln>
        </p:spPr>
      </p:pic>
      <p:pic>
        <p:nvPicPr>
          <p:cNvPr id="494" name="" descr=""/>
          <p:cNvPicPr/>
          <p:nvPr/>
        </p:nvPicPr>
        <p:blipFill>
          <a:blip r:embed="rId3"/>
          <a:stretch/>
        </p:blipFill>
        <p:spPr>
          <a:xfrm>
            <a:off x="2470320" y="4024800"/>
            <a:ext cx="912960" cy="912960"/>
          </a:xfrm>
          <a:prstGeom prst="rect">
            <a:avLst/>
          </a:prstGeom>
          <a:ln>
            <a:noFill/>
          </a:ln>
        </p:spPr>
      </p:pic>
      <p:pic>
        <p:nvPicPr>
          <p:cNvPr id="495" name="" descr=""/>
          <p:cNvPicPr/>
          <p:nvPr/>
        </p:nvPicPr>
        <p:blipFill>
          <a:blip r:embed="rId4"/>
          <a:stretch/>
        </p:blipFill>
        <p:spPr>
          <a:xfrm>
            <a:off x="7143120" y="2286000"/>
            <a:ext cx="568440" cy="623160"/>
          </a:xfrm>
          <a:prstGeom prst="rect">
            <a:avLst/>
          </a:prstGeom>
          <a:ln>
            <a:noFill/>
          </a:ln>
        </p:spPr>
      </p:pic>
      <p:sp>
        <p:nvSpPr>
          <p:cNvPr id="496" name="TextShape 6"/>
          <p:cNvSpPr txBox="1"/>
          <p:nvPr/>
        </p:nvSpPr>
        <p:spPr>
          <a:xfrm>
            <a:off x="6583680" y="1554480"/>
            <a:ext cx="4361760" cy="456480"/>
          </a:xfrm>
          <a:prstGeom prst="rect">
            <a:avLst/>
          </a:prstGeom>
          <a:noFill/>
          <a:ln>
            <a:noFill/>
          </a:ln>
        </p:spPr>
        <p:txBody>
          <a:bodyPr>
            <a:normAutofit/>
          </a:bodyPr>
          <a:p>
            <a:pPr>
              <a:lnSpc>
                <a:spcPct val="100000"/>
              </a:lnSpc>
              <a:spcBef>
                <a:spcPts val="601"/>
              </a:spcBef>
            </a:pPr>
            <a:r>
              <a:rPr b="0" lang="en-US" sz="2200" spc="-1" strike="noStrike">
                <a:solidFill>
                  <a:srgbClr val="ffffff"/>
                </a:solidFill>
                <a:latin typeface="Speak Pro"/>
              </a:rPr>
              <a:t>Cross-platform dev</a:t>
            </a:r>
            <a:endParaRPr b="0" lang="en-US" sz="2200" spc="-1" strike="noStrike">
              <a:solidFill>
                <a:srgbClr val="000000"/>
              </a:solidFill>
              <a:latin typeface="Speak Pro"/>
            </a:endParaRPr>
          </a:p>
        </p:txBody>
      </p:sp>
      <p:pic>
        <p:nvPicPr>
          <p:cNvPr id="497" name="" descr=""/>
          <p:cNvPicPr/>
          <p:nvPr/>
        </p:nvPicPr>
        <p:blipFill>
          <a:blip r:embed="rId5"/>
          <a:stretch/>
        </p:blipFill>
        <p:spPr>
          <a:xfrm>
            <a:off x="8220960" y="2194560"/>
            <a:ext cx="685800" cy="822960"/>
          </a:xfrm>
          <a:prstGeom prst="rect">
            <a:avLst/>
          </a:prstGeom>
          <a:ln>
            <a:noFill/>
          </a:ln>
        </p:spPr>
      </p:pic>
      <p:pic>
        <p:nvPicPr>
          <p:cNvPr id="498" name="" descr=""/>
          <p:cNvPicPr/>
          <p:nvPr/>
        </p:nvPicPr>
        <p:blipFill>
          <a:blip r:embed="rId6"/>
          <a:stretch/>
        </p:blipFill>
        <p:spPr>
          <a:xfrm>
            <a:off x="9315360" y="2010960"/>
            <a:ext cx="839520" cy="1042560"/>
          </a:xfrm>
          <a:prstGeom prst="rect">
            <a:avLst/>
          </a:prstGeom>
          <a:ln>
            <a:noFill/>
          </a:ln>
        </p:spPr>
      </p:pic>
      <p:sp>
        <p:nvSpPr>
          <p:cNvPr id="499" name="TextShape 7"/>
          <p:cNvSpPr txBox="1"/>
          <p:nvPr/>
        </p:nvSpPr>
        <p:spPr>
          <a:xfrm>
            <a:off x="6547680" y="3291840"/>
            <a:ext cx="4361760" cy="457200"/>
          </a:xfrm>
          <a:prstGeom prst="rect">
            <a:avLst/>
          </a:prstGeom>
          <a:noFill/>
          <a:ln>
            <a:noFill/>
          </a:ln>
        </p:spPr>
        <p:txBody>
          <a:bodyPr>
            <a:normAutofit/>
          </a:bodyPr>
          <a:p>
            <a:pPr>
              <a:lnSpc>
                <a:spcPct val="100000"/>
              </a:lnSpc>
              <a:spcBef>
                <a:spcPts val="601"/>
              </a:spcBef>
            </a:pPr>
            <a:r>
              <a:rPr b="0" lang="en-US" sz="2000" spc="-1" strike="noStrike">
                <a:solidFill>
                  <a:srgbClr val="ffffff"/>
                </a:solidFill>
                <a:latin typeface="Speak Pro"/>
              </a:rPr>
              <a:t>Containerisation / </a:t>
            </a:r>
            <a:r>
              <a:rPr b="0" lang="en-US" sz="2000" spc="-1" strike="noStrike">
                <a:solidFill>
                  <a:srgbClr val="ffffff"/>
                </a:solidFill>
                <a:latin typeface="Speak Pro"/>
              </a:rPr>
              <a:t>Orchestration</a:t>
            </a:r>
            <a:endParaRPr b="0" lang="en-US" sz="2000" spc="-1" strike="noStrike">
              <a:solidFill>
                <a:srgbClr val="000000"/>
              </a:solidFill>
              <a:latin typeface="Speak Pro"/>
            </a:endParaRPr>
          </a:p>
        </p:txBody>
      </p:sp>
      <p:pic>
        <p:nvPicPr>
          <p:cNvPr id="500" name="" descr=""/>
          <p:cNvPicPr/>
          <p:nvPr/>
        </p:nvPicPr>
        <p:blipFill>
          <a:blip r:embed="rId7"/>
          <a:stretch/>
        </p:blipFill>
        <p:spPr>
          <a:xfrm>
            <a:off x="7223760" y="3751200"/>
            <a:ext cx="1003320" cy="856800"/>
          </a:xfrm>
          <a:prstGeom prst="rect">
            <a:avLst/>
          </a:prstGeom>
          <a:ln>
            <a:noFill/>
          </a:ln>
        </p:spPr>
      </p:pic>
      <p:pic>
        <p:nvPicPr>
          <p:cNvPr id="501" name="" descr=""/>
          <p:cNvPicPr/>
          <p:nvPr/>
        </p:nvPicPr>
        <p:blipFill>
          <a:blip r:embed="rId8"/>
          <a:stretch/>
        </p:blipFill>
        <p:spPr>
          <a:xfrm>
            <a:off x="9396360" y="3749040"/>
            <a:ext cx="753480" cy="731520"/>
          </a:xfrm>
          <a:prstGeom prst="rect">
            <a:avLst/>
          </a:prstGeom>
          <a:ln>
            <a:noFill/>
          </a:ln>
        </p:spPr>
      </p:pic>
      <p:sp>
        <p:nvSpPr>
          <p:cNvPr id="502" name="TextShape 8"/>
          <p:cNvSpPr txBox="1"/>
          <p:nvPr/>
        </p:nvSpPr>
        <p:spPr>
          <a:xfrm>
            <a:off x="6627600" y="4898880"/>
            <a:ext cx="4361760" cy="457200"/>
          </a:xfrm>
          <a:prstGeom prst="rect">
            <a:avLst/>
          </a:prstGeom>
          <a:noFill/>
          <a:ln>
            <a:noFill/>
          </a:ln>
        </p:spPr>
        <p:txBody>
          <a:bodyPr>
            <a:normAutofit/>
          </a:bodyPr>
          <a:p>
            <a:pPr>
              <a:lnSpc>
                <a:spcPct val="100000"/>
              </a:lnSpc>
              <a:spcBef>
                <a:spcPts val="601"/>
              </a:spcBef>
            </a:pPr>
            <a:r>
              <a:rPr b="0" lang="en-US" sz="2000" spc="-1" strike="noStrike">
                <a:solidFill>
                  <a:srgbClr val="ffffff"/>
                </a:solidFill>
                <a:latin typeface="Speak Pro"/>
              </a:rPr>
              <a:t>Serverless</a:t>
            </a:r>
            <a:endParaRPr b="0" lang="en-US" sz="2000" spc="-1" strike="noStrike">
              <a:solidFill>
                <a:srgbClr val="000000"/>
              </a:solidFill>
              <a:latin typeface="Speak Pro"/>
            </a:endParaRPr>
          </a:p>
        </p:txBody>
      </p:sp>
      <p:pic>
        <p:nvPicPr>
          <p:cNvPr id="503" name="" descr=""/>
          <p:cNvPicPr/>
          <p:nvPr/>
        </p:nvPicPr>
        <p:blipFill>
          <a:blip r:embed="rId9"/>
          <a:stretch/>
        </p:blipFill>
        <p:spPr>
          <a:xfrm>
            <a:off x="7345440" y="5331240"/>
            <a:ext cx="1773360" cy="886680"/>
          </a:xfrm>
          <a:prstGeom prst="rect">
            <a:avLst/>
          </a:prstGeom>
          <a:ln>
            <a:noFill/>
          </a:ln>
        </p:spPr>
      </p:pic>
      <p:sp>
        <p:nvSpPr>
          <p:cNvPr id="504" name="TextShape 9"/>
          <p:cNvSpPr txBox="1"/>
          <p:nvPr/>
        </p:nvSpPr>
        <p:spPr>
          <a:xfrm>
            <a:off x="548640" y="5358240"/>
            <a:ext cx="5078880" cy="489960"/>
          </a:xfrm>
          <a:prstGeom prst="rect">
            <a:avLst/>
          </a:prstGeom>
          <a:noFill/>
          <a:ln>
            <a:noFill/>
          </a:ln>
        </p:spPr>
        <p:txBody>
          <a:bodyPr lIns="90000" rIns="90000" tIns="45000" bIns="45000"/>
          <a:p>
            <a:pPr algn="ctr"/>
            <a:r>
              <a:rPr b="0" lang="en-US" sz="1400" spc="-1" strike="noStrike">
                <a:latin typeface="Arial"/>
                <a:hlinkClick r:id="rId10"/>
              </a:rPr>
              <a:t>https://github.com/microsoft/PowerPlatform-CdsServiceClient</a:t>
            </a:r>
            <a:r>
              <a:rPr b="0" lang="en-US" sz="1400" spc="-1" strike="noStrike">
                <a:latin typeface="Arial"/>
              </a:rPr>
              <a:t> (alpha release… you’ve been warned)</a:t>
            </a:r>
            <a:endParaRPr b="0" lang="en-US" sz="14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05" name="TextShape 1"/>
          <p:cNvSpPr txBox="1"/>
          <p:nvPr/>
        </p:nvSpPr>
        <p:spPr>
          <a:xfrm>
            <a:off x="1527480" y="1700280"/>
            <a:ext cx="4143240" cy="1536120"/>
          </a:xfrm>
          <a:prstGeom prst="rect">
            <a:avLst/>
          </a:prstGeom>
          <a:noFill/>
          <a:ln>
            <a:noFill/>
          </a:ln>
        </p:spPr>
        <p:txBody>
          <a:bodyPr anchor="ctr"/>
          <a:p>
            <a:pPr>
              <a:lnSpc>
                <a:spcPct val="90000"/>
              </a:lnSpc>
            </a:pPr>
            <a:r>
              <a:rPr b="1" lang="en-US" sz="4000" spc="-1" strike="noStrike">
                <a:solidFill>
                  <a:srgbClr val="be005a"/>
                </a:solidFill>
                <a:latin typeface="Avenir Next LT Pro"/>
              </a:rPr>
              <a:t>What’s new in v2.x ...</a:t>
            </a:r>
            <a:endParaRPr b="0" lang="en-US" sz="4000" spc="-1" strike="noStrike">
              <a:solidFill>
                <a:srgbClr val="000000"/>
              </a:solidFill>
              <a:latin typeface="Speak Pro"/>
            </a:endParaRPr>
          </a:p>
        </p:txBody>
      </p:sp>
      <p:sp>
        <p:nvSpPr>
          <p:cNvPr id="506" name="TextShape 2"/>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507" name="TextShape 3"/>
          <p:cNvSpPr txBox="1"/>
          <p:nvPr/>
        </p:nvSpPr>
        <p:spPr>
          <a:xfrm>
            <a:off x="8849880" y="6187680"/>
            <a:ext cx="2742840" cy="364680"/>
          </a:xfrm>
          <a:prstGeom prst="rect">
            <a:avLst/>
          </a:prstGeom>
          <a:noFill/>
          <a:ln>
            <a:noFill/>
          </a:ln>
        </p:spPr>
        <p:txBody>
          <a:bodyPr anchor="ctr"/>
          <a:p>
            <a:pPr algn="r">
              <a:lnSpc>
                <a:spcPct val="100000"/>
              </a:lnSpc>
            </a:pPr>
            <a:fld id="{8E508BA7-2A56-4D6F-853E-67602757383D}" type="slidenum">
              <a:rPr b="0" i="1" lang="en-US" sz="1200" spc="-1" strike="noStrike">
                <a:solidFill>
                  <a:srgbClr val="ffcd6b"/>
                </a:solidFill>
                <a:latin typeface="Speak Pro"/>
              </a:rPr>
              <a:t>1</a:t>
            </a:fld>
            <a:endParaRPr b="0" lang="en-US" sz="1200" spc="-1" strike="noStrike">
              <a:latin typeface="Times New Roman"/>
            </a:endParaRPr>
          </a:p>
        </p:txBody>
      </p:sp>
      <p:sp>
        <p:nvSpPr>
          <p:cNvPr id="508" name="TextShape 4"/>
          <p:cNvSpPr txBox="1"/>
          <p:nvPr/>
        </p:nvSpPr>
        <p:spPr>
          <a:xfrm>
            <a:off x="1527480" y="3279960"/>
            <a:ext cx="4143240" cy="692280"/>
          </a:xfrm>
          <a:prstGeom prst="rect">
            <a:avLst/>
          </a:prstGeom>
          <a:noFill/>
          <a:ln>
            <a:noFill/>
          </a:ln>
        </p:spPr>
        <p:txBody>
          <a:bodyPr/>
          <a:p>
            <a:pPr>
              <a:lnSpc>
                <a:spcPct val="90000"/>
              </a:lnSpc>
              <a:spcBef>
                <a:spcPts val="1001"/>
              </a:spcBef>
            </a:pPr>
            <a:r>
              <a:rPr b="1" lang="en-US" sz="2000" spc="-1" strike="noStrike">
                <a:solidFill>
                  <a:srgbClr val="be005a"/>
                </a:solidFill>
                <a:latin typeface="Speak Pro"/>
              </a:rPr>
              <a:t>1 Nuget Package (v1.x) → </a:t>
            </a:r>
            <a:endParaRPr b="0" lang="en-US" sz="2000" spc="-1" strike="noStrike">
              <a:latin typeface="Arial"/>
            </a:endParaRPr>
          </a:p>
          <a:p>
            <a:pPr>
              <a:lnSpc>
                <a:spcPct val="90000"/>
              </a:lnSpc>
              <a:spcBef>
                <a:spcPts val="1001"/>
              </a:spcBef>
            </a:pPr>
            <a:r>
              <a:rPr b="1" lang="en-US" sz="2000" spc="-1" strike="noStrike">
                <a:solidFill>
                  <a:srgbClr val="be005a"/>
                </a:solidFill>
                <a:latin typeface="Speak Pro"/>
              </a:rPr>
              <a:t>     </a:t>
            </a:r>
            <a:r>
              <a:rPr b="1" lang="en-US" sz="2000" spc="-1" strike="noStrike">
                <a:solidFill>
                  <a:srgbClr val="be005a"/>
                </a:solidFill>
                <a:latin typeface="Speak Pro"/>
              </a:rPr>
              <a:t>+6 Nuget Packages </a:t>
            </a:r>
            <a:endParaRPr b="0" lang="en-US" sz="2000" spc="-1" strike="noStrike">
              <a:latin typeface="Arial"/>
            </a:endParaRPr>
          </a:p>
        </p:txBody>
      </p:sp>
      <p:pic>
        <p:nvPicPr>
          <p:cNvPr id="509" name="Picture 9" descr=""/>
          <p:cNvPicPr/>
          <p:nvPr/>
        </p:nvPicPr>
        <p:blipFill>
          <a:blip r:embed="rId2">
            <a:lum bright="70000" contrast="-70000"/>
          </a:blip>
          <a:stretch/>
        </p:blipFill>
        <p:spPr>
          <a:xfrm>
            <a:off x="11210040" y="829800"/>
            <a:ext cx="941400" cy="484200"/>
          </a:xfrm>
          <a:prstGeom prst="rect">
            <a:avLst/>
          </a:prstGeom>
          <a:ln>
            <a:noFill/>
          </a:ln>
        </p:spPr>
      </p:pic>
      <p:sp>
        <p:nvSpPr>
          <p:cNvPr id="510" name="TextShape 5"/>
          <p:cNvSpPr txBox="1"/>
          <p:nvPr/>
        </p:nvSpPr>
        <p:spPr>
          <a:xfrm>
            <a:off x="6583680" y="1554480"/>
            <a:ext cx="5212080" cy="3840480"/>
          </a:xfrm>
          <a:prstGeom prst="rect">
            <a:avLst/>
          </a:prstGeom>
          <a:noFill/>
          <a:ln>
            <a:noFill/>
          </a:ln>
        </p:spPr>
        <p:txBody>
          <a:bodyPr>
            <a:normAutofit/>
          </a:bodyPr>
          <a:p>
            <a:pPr>
              <a:lnSpc>
                <a:spcPct val="100000"/>
              </a:lnSpc>
              <a:spcBef>
                <a:spcPts val="601"/>
              </a:spcBef>
            </a:pPr>
            <a:r>
              <a:rPr b="0" lang="en-US" sz="2200" spc="-1" strike="noStrike">
                <a:solidFill>
                  <a:srgbClr val="ffffff"/>
                </a:solidFill>
                <a:latin typeface="Speak Pro"/>
              </a:rPr>
              <a:t>* Use the right </a:t>
            </a:r>
            <a:r>
              <a:rPr b="1" lang="en-US" sz="2200" spc="-1" strike="noStrike">
                <a:solidFill>
                  <a:srgbClr val="ffffff"/>
                </a:solidFill>
                <a:latin typeface="Speak Pro"/>
              </a:rPr>
              <a:t>abstraction</a:t>
            </a:r>
            <a:r>
              <a:rPr b="0" lang="en-US" sz="2200" spc="-1" strike="noStrike">
                <a:solidFill>
                  <a:srgbClr val="ffffff"/>
                </a:solidFill>
                <a:latin typeface="Speak Pro"/>
              </a:rPr>
              <a:t> layer</a:t>
            </a:r>
            <a:endParaRPr b="0" lang="en-US" sz="2200" spc="-1" strike="noStrike">
              <a:solidFill>
                <a:srgbClr val="000000"/>
              </a:solidFill>
              <a:latin typeface="Speak Pro"/>
            </a:endParaRPr>
          </a:p>
          <a:p>
            <a:pPr>
              <a:lnSpc>
                <a:spcPct val="100000"/>
              </a:lnSpc>
              <a:spcBef>
                <a:spcPts val="601"/>
              </a:spcBef>
            </a:pPr>
            <a:r>
              <a:rPr b="0" lang="en-US" sz="2200" spc="-1" strike="noStrike">
                <a:solidFill>
                  <a:srgbClr val="ffffff"/>
                </a:solidFill>
                <a:latin typeface="Speak Pro"/>
              </a:rPr>
              <a:t>* Install what you </a:t>
            </a:r>
            <a:r>
              <a:rPr b="1" lang="en-US" sz="2200" spc="-1" strike="noStrike">
                <a:solidFill>
                  <a:srgbClr val="ffffff"/>
                </a:solidFill>
                <a:latin typeface="Speak Pro"/>
              </a:rPr>
              <a:t>need </a:t>
            </a:r>
            <a:r>
              <a:rPr b="1" lang="en-US" sz="2200" spc="-1" strike="noStrike" u="sng">
                <a:solidFill>
                  <a:srgbClr val="ffffff"/>
                </a:solidFill>
                <a:uFillTx/>
                <a:latin typeface="Speak Pro"/>
              </a:rPr>
              <a:t>only</a:t>
            </a:r>
            <a:endParaRPr b="0" lang="en-US" sz="2200" spc="-1" strike="noStrike">
              <a:solidFill>
                <a:srgbClr val="000000"/>
              </a:solidFill>
              <a:latin typeface="Speak Pro"/>
            </a:endParaRPr>
          </a:p>
          <a:p>
            <a:pPr>
              <a:lnSpc>
                <a:spcPct val="100000"/>
              </a:lnSpc>
              <a:spcBef>
                <a:spcPts val="601"/>
              </a:spcBef>
            </a:pPr>
            <a:r>
              <a:rPr b="0" lang="en-US" sz="2200" spc="-1" strike="noStrike">
                <a:solidFill>
                  <a:srgbClr val="ffffff"/>
                </a:solidFill>
                <a:latin typeface="Speak Pro"/>
              </a:rPr>
              <a:t>* Massive refactorings</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11" name="TextShape 1"/>
          <p:cNvSpPr txBox="1"/>
          <p:nvPr/>
        </p:nvSpPr>
        <p:spPr>
          <a:xfrm>
            <a:off x="1527480" y="1700280"/>
            <a:ext cx="4143240" cy="1536120"/>
          </a:xfrm>
          <a:prstGeom prst="rect">
            <a:avLst/>
          </a:prstGeom>
          <a:noFill/>
          <a:ln>
            <a:noFill/>
          </a:ln>
        </p:spPr>
        <p:txBody>
          <a:bodyPr anchor="ctr"/>
          <a:p>
            <a:pPr>
              <a:lnSpc>
                <a:spcPct val="90000"/>
              </a:lnSpc>
            </a:pPr>
            <a:r>
              <a:rPr b="1" lang="en-US" sz="4000" spc="-1" strike="noStrike">
                <a:solidFill>
                  <a:srgbClr val="be005a"/>
                </a:solidFill>
                <a:latin typeface="Avenir Next LT Pro"/>
              </a:rPr>
              <a:t>What’s new in v2.x</a:t>
            </a:r>
            <a:endParaRPr b="0" lang="en-US" sz="4000" spc="-1" strike="noStrike">
              <a:solidFill>
                <a:srgbClr val="000000"/>
              </a:solidFill>
              <a:latin typeface="Speak Pro"/>
            </a:endParaRPr>
          </a:p>
        </p:txBody>
      </p:sp>
      <p:sp>
        <p:nvSpPr>
          <p:cNvPr id="512" name="TextShape 2"/>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513" name="TextShape 3"/>
          <p:cNvSpPr txBox="1"/>
          <p:nvPr/>
        </p:nvSpPr>
        <p:spPr>
          <a:xfrm>
            <a:off x="8849880" y="6187680"/>
            <a:ext cx="2742840" cy="364680"/>
          </a:xfrm>
          <a:prstGeom prst="rect">
            <a:avLst/>
          </a:prstGeom>
          <a:noFill/>
          <a:ln>
            <a:noFill/>
          </a:ln>
        </p:spPr>
        <p:txBody>
          <a:bodyPr anchor="ctr"/>
          <a:p>
            <a:pPr algn="r">
              <a:lnSpc>
                <a:spcPct val="100000"/>
              </a:lnSpc>
            </a:pPr>
            <a:fld id="{6D939E07-C840-44A0-9A0F-2F8DA1BF553E}" type="slidenum">
              <a:rPr b="0" i="1" lang="en-US" sz="1200" spc="-1" strike="noStrike">
                <a:solidFill>
                  <a:srgbClr val="ffcd6b"/>
                </a:solidFill>
                <a:latin typeface="Speak Pro"/>
              </a:rPr>
              <a:t>1</a:t>
            </a:fld>
            <a:endParaRPr b="0" lang="en-US" sz="1200" spc="-1" strike="noStrike">
              <a:latin typeface="Times New Roman"/>
            </a:endParaRPr>
          </a:p>
        </p:txBody>
      </p:sp>
      <p:sp>
        <p:nvSpPr>
          <p:cNvPr id="514" name="TextShape 4"/>
          <p:cNvSpPr txBox="1"/>
          <p:nvPr/>
        </p:nvSpPr>
        <p:spPr>
          <a:xfrm>
            <a:off x="1527480" y="3279960"/>
            <a:ext cx="4143240" cy="692280"/>
          </a:xfrm>
          <a:prstGeom prst="rect">
            <a:avLst/>
          </a:prstGeom>
          <a:noFill/>
          <a:ln>
            <a:noFill/>
          </a:ln>
        </p:spPr>
        <p:txBody>
          <a:bodyPr/>
          <a:p>
            <a:pPr>
              <a:lnSpc>
                <a:spcPct val="90000"/>
              </a:lnSpc>
              <a:spcBef>
                <a:spcPts val="1001"/>
              </a:spcBef>
            </a:pPr>
            <a:r>
              <a:rPr b="1" lang="en-US" sz="2000" spc="-1" strike="noStrike">
                <a:solidFill>
                  <a:srgbClr val="be005a"/>
                </a:solidFill>
                <a:latin typeface="Speak Pro"/>
              </a:rPr>
              <a:t>New </a:t>
            </a:r>
            <a:r>
              <a:rPr b="1" lang="en-US" sz="2000" spc="-1" strike="noStrike">
                <a:solidFill>
                  <a:srgbClr val="be005a"/>
                </a:solidFill>
                <a:latin typeface="Speak Pro"/>
              </a:rPr>
              <a:t>Middl</a:t>
            </a:r>
            <a:r>
              <a:rPr b="1" lang="en-US" sz="2000" spc="-1" strike="noStrike">
                <a:solidFill>
                  <a:srgbClr val="be005a"/>
                </a:solidFill>
                <a:latin typeface="Speak Pro"/>
              </a:rPr>
              <a:t>ewar</a:t>
            </a:r>
            <a:r>
              <a:rPr b="1" lang="en-US" sz="2000" spc="-1" strike="noStrike">
                <a:solidFill>
                  <a:srgbClr val="be005a"/>
                </a:solidFill>
                <a:latin typeface="Speak Pro"/>
              </a:rPr>
              <a:t>e</a:t>
            </a:r>
            <a:endParaRPr b="0" lang="en-US" sz="2000" spc="-1" strike="noStrike">
              <a:latin typeface="Arial"/>
            </a:endParaRPr>
          </a:p>
        </p:txBody>
      </p:sp>
      <p:pic>
        <p:nvPicPr>
          <p:cNvPr id="515" name="Picture 9" descr=""/>
          <p:cNvPicPr/>
          <p:nvPr/>
        </p:nvPicPr>
        <p:blipFill>
          <a:blip r:embed="rId2">
            <a:lum bright="70000" contrast="-70000"/>
          </a:blip>
          <a:stretch/>
        </p:blipFill>
        <p:spPr>
          <a:xfrm>
            <a:off x="11210040" y="829800"/>
            <a:ext cx="941400" cy="484200"/>
          </a:xfrm>
          <a:prstGeom prst="rect">
            <a:avLst/>
          </a:prstGeom>
          <a:ln>
            <a:noFill/>
          </a:ln>
        </p:spPr>
      </p:pic>
      <p:sp>
        <p:nvSpPr>
          <p:cNvPr id="516" name="TextShape 5"/>
          <p:cNvSpPr txBox="1"/>
          <p:nvPr/>
        </p:nvSpPr>
        <p:spPr>
          <a:xfrm>
            <a:off x="6799680" y="1554480"/>
            <a:ext cx="5212080" cy="3840480"/>
          </a:xfrm>
          <a:prstGeom prst="rect">
            <a:avLst/>
          </a:prstGeom>
          <a:noFill/>
          <a:ln>
            <a:noFill/>
          </a:ln>
        </p:spPr>
        <p:txBody>
          <a:bodyPr>
            <a:normAutofit/>
          </a:bodyPr>
          <a:p>
            <a:pPr>
              <a:lnSpc>
                <a:spcPct val="100000"/>
              </a:lnSpc>
              <a:spcBef>
                <a:spcPts val="601"/>
              </a:spcBef>
            </a:pPr>
            <a:r>
              <a:rPr b="0" lang="en-US" sz="2200" spc="-1" strike="noStrike">
                <a:solidFill>
                  <a:srgbClr val="ffffff"/>
                </a:solidFill>
                <a:latin typeface="Speak Pro"/>
              </a:rPr>
              <a:t>* There was up to 1 FakeMessageExecutor per OrganizationRequest in v1.x</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r>
              <a:rPr b="0" lang="en-US" sz="2200" spc="-1" strike="noStrike">
                <a:solidFill>
                  <a:srgbClr val="ffffff"/>
                </a:solidFill>
                <a:latin typeface="Speak Pro"/>
              </a:rPr>
              <a:t>* Now each OrganizationRequest runs through a configurable pipeline</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r>
              <a:rPr b="0" lang="en-US" sz="2200" spc="-1" strike="noStrike">
                <a:solidFill>
                  <a:srgbClr val="ffffff"/>
                </a:solidFill>
                <a:latin typeface="Speak Pro"/>
              </a:rPr>
              <a:t>* Much more decoupled and extensible implementation</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p:txBody>
      </p:sp>
      <p:pic>
        <p:nvPicPr>
          <p:cNvPr id="517" name="" descr=""/>
          <p:cNvPicPr/>
          <p:nvPr/>
        </p:nvPicPr>
        <p:blipFill>
          <a:blip r:embed="rId3"/>
          <a:stretch/>
        </p:blipFill>
        <p:spPr>
          <a:xfrm>
            <a:off x="2560320" y="3840480"/>
            <a:ext cx="3840480" cy="252792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18" name="TextShape 1"/>
          <p:cNvSpPr txBox="1"/>
          <p:nvPr/>
        </p:nvSpPr>
        <p:spPr>
          <a:xfrm>
            <a:off x="1527480" y="1700280"/>
            <a:ext cx="4143240" cy="1536120"/>
          </a:xfrm>
          <a:prstGeom prst="rect">
            <a:avLst/>
          </a:prstGeom>
          <a:noFill/>
          <a:ln>
            <a:noFill/>
          </a:ln>
        </p:spPr>
        <p:txBody>
          <a:bodyPr anchor="ctr"/>
          <a:p>
            <a:pPr>
              <a:lnSpc>
                <a:spcPct val="90000"/>
              </a:lnSpc>
            </a:pPr>
            <a:r>
              <a:rPr b="1" lang="en-US" sz="4000" spc="-1" strike="noStrike">
                <a:solidFill>
                  <a:srgbClr val="be005a"/>
                </a:solidFill>
                <a:latin typeface="Avenir Next LT Pro"/>
              </a:rPr>
              <a:t>What’s new in v2.x</a:t>
            </a:r>
            <a:endParaRPr b="0" lang="en-US" sz="4000" spc="-1" strike="noStrike">
              <a:solidFill>
                <a:srgbClr val="000000"/>
              </a:solidFill>
              <a:latin typeface="Speak Pro"/>
            </a:endParaRPr>
          </a:p>
        </p:txBody>
      </p:sp>
      <p:sp>
        <p:nvSpPr>
          <p:cNvPr id="519" name="TextShape 2"/>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520" name="TextShape 3"/>
          <p:cNvSpPr txBox="1"/>
          <p:nvPr/>
        </p:nvSpPr>
        <p:spPr>
          <a:xfrm>
            <a:off x="8849880" y="6187680"/>
            <a:ext cx="2742840" cy="364680"/>
          </a:xfrm>
          <a:prstGeom prst="rect">
            <a:avLst/>
          </a:prstGeom>
          <a:noFill/>
          <a:ln>
            <a:noFill/>
          </a:ln>
        </p:spPr>
        <p:txBody>
          <a:bodyPr anchor="ctr"/>
          <a:p>
            <a:pPr algn="r">
              <a:lnSpc>
                <a:spcPct val="100000"/>
              </a:lnSpc>
            </a:pPr>
            <a:fld id="{AB4BE585-D306-4E6F-892A-A425B83AE759}" type="slidenum">
              <a:rPr b="0" i="1" lang="en-US" sz="1200" spc="-1" strike="noStrike">
                <a:solidFill>
                  <a:srgbClr val="ffcd6b"/>
                </a:solidFill>
                <a:latin typeface="Speak Pro"/>
              </a:rPr>
              <a:t>1</a:t>
            </a:fld>
            <a:endParaRPr b="0" lang="en-US" sz="1200" spc="-1" strike="noStrike">
              <a:latin typeface="Times New Roman"/>
            </a:endParaRPr>
          </a:p>
        </p:txBody>
      </p:sp>
      <p:sp>
        <p:nvSpPr>
          <p:cNvPr id="521" name="TextShape 4"/>
          <p:cNvSpPr txBox="1"/>
          <p:nvPr/>
        </p:nvSpPr>
        <p:spPr>
          <a:xfrm>
            <a:off x="1527480" y="3279960"/>
            <a:ext cx="4143240" cy="692280"/>
          </a:xfrm>
          <a:prstGeom prst="rect">
            <a:avLst/>
          </a:prstGeom>
          <a:noFill/>
          <a:ln>
            <a:noFill/>
          </a:ln>
        </p:spPr>
        <p:txBody>
          <a:bodyPr/>
          <a:p>
            <a:pPr>
              <a:lnSpc>
                <a:spcPct val="90000"/>
              </a:lnSpc>
              <a:spcBef>
                <a:spcPts val="1001"/>
              </a:spcBef>
            </a:pPr>
            <a:r>
              <a:rPr b="1" lang="en-US" sz="2000" spc="-1" strike="noStrike">
                <a:solidFill>
                  <a:srgbClr val="be005a"/>
                </a:solidFill>
                <a:latin typeface="Speak Pro"/>
              </a:rPr>
              <a:t>GitHub Actions</a:t>
            </a:r>
            <a:endParaRPr b="0" lang="en-US" sz="2000" spc="-1" strike="noStrike">
              <a:latin typeface="Arial"/>
            </a:endParaRPr>
          </a:p>
        </p:txBody>
      </p:sp>
      <p:pic>
        <p:nvPicPr>
          <p:cNvPr id="522" name="Picture 9" descr=""/>
          <p:cNvPicPr/>
          <p:nvPr/>
        </p:nvPicPr>
        <p:blipFill>
          <a:blip r:embed="rId2">
            <a:lum bright="70000" contrast="-70000"/>
          </a:blip>
          <a:stretch/>
        </p:blipFill>
        <p:spPr>
          <a:xfrm>
            <a:off x="11210040" y="829800"/>
            <a:ext cx="941400" cy="484200"/>
          </a:xfrm>
          <a:prstGeom prst="rect">
            <a:avLst/>
          </a:prstGeom>
          <a:ln>
            <a:noFill/>
          </a:ln>
        </p:spPr>
      </p:pic>
      <p:pic>
        <p:nvPicPr>
          <p:cNvPr id="523" name="" descr=""/>
          <p:cNvPicPr/>
          <p:nvPr/>
        </p:nvPicPr>
        <p:blipFill>
          <a:blip r:embed="rId3"/>
          <a:stretch/>
        </p:blipFill>
        <p:spPr>
          <a:xfrm>
            <a:off x="4867560" y="3291840"/>
            <a:ext cx="7111080" cy="2560320"/>
          </a:xfrm>
          <a:prstGeom prst="rect">
            <a:avLst/>
          </a:prstGeom>
          <a:ln>
            <a:noFill/>
          </a:ln>
        </p:spPr>
      </p:pic>
      <p:sp>
        <p:nvSpPr>
          <p:cNvPr id="524" name="TextShape 5"/>
          <p:cNvSpPr txBox="1"/>
          <p:nvPr/>
        </p:nvSpPr>
        <p:spPr>
          <a:xfrm>
            <a:off x="6400800" y="1188720"/>
            <a:ext cx="5212080" cy="3840480"/>
          </a:xfrm>
          <a:prstGeom prst="rect">
            <a:avLst/>
          </a:prstGeom>
          <a:noFill/>
          <a:ln>
            <a:noFill/>
          </a:ln>
        </p:spPr>
        <p:txBody>
          <a:bodyPr>
            <a:normAutofit/>
          </a:bodyPr>
          <a:p>
            <a:pPr>
              <a:lnSpc>
                <a:spcPct val="100000"/>
              </a:lnSpc>
              <a:spcBef>
                <a:spcPts val="601"/>
              </a:spcBef>
            </a:pPr>
            <a:r>
              <a:rPr b="0" lang="en-US" sz="2200" spc="-1" strike="noStrike">
                <a:solidFill>
                  <a:srgbClr val="ffffff"/>
                </a:solidFill>
                <a:latin typeface="Speak Pro"/>
              </a:rPr>
              <a:t>* Using AppVeyor in v1.x</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r>
              <a:rPr b="0" lang="en-US" sz="2200" spc="-1" strike="noStrike">
                <a:solidFill>
                  <a:srgbClr val="ffffff"/>
                </a:solidFill>
                <a:latin typeface="Speak Pro"/>
              </a:rPr>
              <a:t>* Built-in / integrated workflow</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25" name="TextShape 1"/>
          <p:cNvSpPr txBox="1"/>
          <p:nvPr/>
        </p:nvSpPr>
        <p:spPr>
          <a:xfrm>
            <a:off x="1527480" y="1700280"/>
            <a:ext cx="4143240" cy="1536120"/>
          </a:xfrm>
          <a:prstGeom prst="rect">
            <a:avLst/>
          </a:prstGeom>
          <a:noFill/>
          <a:ln>
            <a:noFill/>
          </a:ln>
        </p:spPr>
        <p:txBody>
          <a:bodyPr anchor="ctr"/>
          <a:p>
            <a:pPr>
              <a:lnSpc>
                <a:spcPct val="90000"/>
              </a:lnSpc>
            </a:pPr>
            <a:r>
              <a:rPr b="1" lang="en-US" sz="4000" spc="-1" strike="noStrike">
                <a:solidFill>
                  <a:srgbClr val="be005a"/>
                </a:solidFill>
                <a:latin typeface="Avenir Next LT Pro"/>
              </a:rPr>
              <a:t>What’s new in v2.x</a:t>
            </a:r>
            <a:endParaRPr b="0" lang="en-US" sz="4000" spc="-1" strike="noStrike">
              <a:solidFill>
                <a:srgbClr val="000000"/>
              </a:solidFill>
              <a:latin typeface="Speak Pro"/>
            </a:endParaRPr>
          </a:p>
        </p:txBody>
      </p:sp>
      <p:sp>
        <p:nvSpPr>
          <p:cNvPr id="526" name="TextShape 2"/>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527" name="TextShape 3"/>
          <p:cNvSpPr txBox="1"/>
          <p:nvPr/>
        </p:nvSpPr>
        <p:spPr>
          <a:xfrm>
            <a:off x="8849880" y="6187680"/>
            <a:ext cx="2742840" cy="364680"/>
          </a:xfrm>
          <a:prstGeom prst="rect">
            <a:avLst/>
          </a:prstGeom>
          <a:noFill/>
          <a:ln>
            <a:noFill/>
          </a:ln>
        </p:spPr>
        <p:txBody>
          <a:bodyPr anchor="ctr"/>
          <a:p>
            <a:pPr algn="r">
              <a:lnSpc>
                <a:spcPct val="100000"/>
              </a:lnSpc>
            </a:pPr>
            <a:fld id="{2537E449-F12A-442F-ACD5-710445065F63}" type="slidenum">
              <a:rPr b="0" i="1" lang="en-US" sz="1200" spc="-1" strike="noStrike">
                <a:solidFill>
                  <a:srgbClr val="ffcd6b"/>
                </a:solidFill>
                <a:latin typeface="Speak Pro"/>
              </a:rPr>
              <a:t>1</a:t>
            </a:fld>
            <a:endParaRPr b="0" lang="en-US" sz="1200" spc="-1" strike="noStrike">
              <a:latin typeface="Times New Roman"/>
            </a:endParaRPr>
          </a:p>
        </p:txBody>
      </p:sp>
      <p:sp>
        <p:nvSpPr>
          <p:cNvPr id="528" name="TextShape 4"/>
          <p:cNvSpPr txBox="1"/>
          <p:nvPr/>
        </p:nvSpPr>
        <p:spPr>
          <a:xfrm>
            <a:off x="1527480" y="3279960"/>
            <a:ext cx="4143240" cy="692280"/>
          </a:xfrm>
          <a:prstGeom prst="rect">
            <a:avLst/>
          </a:prstGeom>
          <a:noFill/>
          <a:ln>
            <a:noFill/>
          </a:ln>
        </p:spPr>
        <p:txBody>
          <a:bodyPr/>
          <a:p>
            <a:pPr>
              <a:lnSpc>
                <a:spcPct val="90000"/>
              </a:lnSpc>
              <a:spcBef>
                <a:spcPts val="1001"/>
              </a:spcBef>
            </a:pPr>
            <a:r>
              <a:rPr b="1" lang="en-US" sz="2000" spc="-1" strike="noStrike">
                <a:solidFill>
                  <a:srgbClr val="be005a"/>
                </a:solidFill>
                <a:latin typeface="Speak Pro"/>
              </a:rPr>
              <a:t>Sonar Quality Gate</a:t>
            </a:r>
            <a:endParaRPr b="0" lang="en-US" sz="2000" spc="-1" strike="noStrike">
              <a:latin typeface="Arial"/>
            </a:endParaRPr>
          </a:p>
        </p:txBody>
      </p:sp>
      <p:pic>
        <p:nvPicPr>
          <p:cNvPr id="529" name="Picture 9" descr=""/>
          <p:cNvPicPr/>
          <p:nvPr/>
        </p:nvPicPr>
        <p:blipFill>
          <a:blip r:embed="rId2">
            <a:lum bright="70000" contrast="-70000"/>
          </a:blip>
          <a:stretch/>
        </p:blipFill>
        <p:spPr>
          <a:xfrm>
            <a:off x="11210040" y="829800"/>
            <a:ext cx="941400" cy="484200"/>
          </a:xfrm>
          <a:prstGeom prst="rect">
            <a:avLst/>
          </a:prstGeom>
          <a:ln>
            <a:noFill/>
          </a:ln>
        </p:spPr>
      </p:pic>
      <p:pic>
        <p:nvPicPr>
          <p:cNvPr id="530" name="" descr=""/>
          <p:cNvPicPr/>
          <p:nvPr/>
        </p:nvPicPr>
        <p:blipFill>
          <a:blip r:embed="rId3"/>
          <a:stretch/>
        </p:blipFill>
        <p:spPr>
          <a:xfrm>
            <a:off x="5540040" y="3931920"/>
            <a:ext cx="6072840" cy="2003400"/>
          </a:xfrm>
          <a:prstGeom prst="rect">
            <a:avLst/>
          </a:prstGeom>
          <a:ln>
            <a:noFill/>
          </a:ln>
        </p:spPr>
      </p:pic>
      <p:sp>
        <p:nvSpPr>
          <p:cNvPr id="531" name="TextShape 5"/>
          <p:cNvSpPr txBox="1"/>
          <p:nvPr/>
        </p:nvSpPr>
        <p:spPr>
          <a:xfrm>
            <a:off x="6400800" y="1385280"/>
            <a:ext cx="5212080" cy="3840480"/>
          </a:xfrm>
          <a:prstGeom prst="rect">
            <a:avLst/>
          </a:prstGeom>
          <a:noFill/>
          <a:ln>
            <a:noFill/>
          </a:ln>
        </p:spPr>
        <p:txBody>
          <a:bodyPr>
            <a:normAutofit/>
          </a:bodyPr>
          <a:p>
            <a:pPr>
              <a:lnSpc>
                <a:spcPct val="100000"/>
              </a:lnSpc>
              <a:spcBef>
                <a:spcPts val="601"/>
              </a:spcBef>
            </a:pPr>
            <a:r>
              <a:rPr b="0" lang="en-US" sz="2200" spc="-1" strike="noStrike">
                <a:solidFill>
                  <a:srgbClr val="ffffff"/>
                </a:solidFill>
                <a:latin typeface="Speak Pro"/>
              </a:rPr>
              <a:t>* Consistent Conventions / Rules across Pull Requests</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r>
              <a:rPr b="0" lang="en-US" sz="2200" spc="-1" strike="noStrike">
                <a:solidFill>
                  <a:srgbClr val="ffffff"/>
                </a:solidFill>
                <a:latin typeface="Speak Pro"/>
              </a:rPr>
              <a:t>* OWASP built-in checks (security)</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r>
              <a:rPr b="0" lang="en-US" sz="2200" spc="-1" strike="noStrike">
                <a:solidFill>
                  <a:srgbClr val="ffffff"/>
                </a:solidFill>
                <a:latin typeface="Speak Pro"/>
              </a:rPr>
              <a:t>* Code Smells</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31</TotalTime>
  <Application>LibreOffice/6.0.7.3$Linux_X86_64 LibreOffice_project/00m0$Build-3</Application>
  <Words>438</Words>
  <Paragraphs>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2020-05-24T23:43:48Z</dcterms:created>
  <dc:creator/>
  <dc:description/>
  <dc:language>en-US</dc:language>
  <cp:lastModifiedBy/>
  <dcterms:modified xsi:type="dcterms:W3CDTF">2020-06-05T05:24:43Z</dcterms:modified>
  <cp:revision>10</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9</vt:i4>
  </property>
</Properties>
</file>